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60" r:id="rId2"/>
    <p:sldId id="258" r:id="rId3"/>
    <p:sldId id="259" r:id="rId4"/>
    <p:sldId id="268" r:id="rId5"/>
    <p:sldId id="266" r:id="rId6"/>
    <p:sldId id="269" r:id="rId7"/>
    <p:sldId id="270" r:id="rId8"/>
    <p:sldId id="271" r:id="rId9"/>
    <p:sldId id="274" r:id="rId10"/>
    <p:sldId id="273" r:id="rId11"/>
    <p:sldId id="272" r:id="rId12"/>
    <p:sldId id="264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ен стил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1" autoAdjust="0"/>
    <p:restoredTop sz="96283" autoAdjust="0"/>
  </p:normalViewPr>
  <p:slideViewPr>
    <p:cSldViewPr snapToGrid="0">
      <p:cViewPr>
        <p:scale>
          <a:sx n="136" d="100"/>
          <a:sy n="136" d="100"/>
        </p:scale>
        <p:origin x="-120" y="-10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16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Лист1!$A$10</c:f>
              <c:strCache>
                <c:ptCount val="1"/>
                <c:pt idx="0">
                  <c:v>Свят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schemeClr val="accent6">
                    <a:lumMod val="60000"/>
                    <a:lumOff val="40000"/>
                    <a:alpha val="20000"/>
                  </a:scheme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838B-4B8A-A076-B5497D8C133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838B-4B8A-A076-B5497D8C133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838B-4B8A-A076-B5497D8C1339}"/>
              </c:ext>
            </c:extLst>
          </c:dPt>
          <c:dLbls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Лист1!$B$1:$D$3</c:f>
              <c:strCache>
                <c:ptCount val="3"/>
                <c:pt idx="0">
                  <c:v>1990 г.</c:v>
                </c:pt>
                <c:pt idx="1">
                  <c:v>2000 г.</c:v>
                </c:pt>
                <c:pt idx="2">
                  <c:v>2010 г.</c:v>
                </c:pt>
              </c:strCache>
            </c:strRef>
          </c:cat>
          <c:val>
            <c:numRef>
              <c:f>Лист1!$B$10:$D$10</c:f>
              <c:numCache>
                <c:formatCode>#,##0</c:formatCode>
                <c:ptCount val="3"/>
                <c:pt idx="0">
                  <c:v>41683990</c:v>
                </c:pt>
                <c:pt idx="1">
                  <c:v>40850630</c:v>
                </c:pt>
                <c:pt idx="2">
                  <c:v>40329050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A42-44D5-9720-61D8E6B68DF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6">
        <a:lumMod val="20000"/>
        <a:lumOff val="80000"/>
        <a:alpha val="30000"/>
      </a:schemeClr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35F-415B-9B7E-14D9A249E46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35F-415B-9B7E-14D9A249E46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035F-415B-9B7E-14D9A249E46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035F-415B-9B7E-14D9A249E46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035F-415B-9B7E-14D9A249E46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035F-415B-9B7E-14D9A249E46A}"/>
              </c:ext>
            </c:extLst>
          </c:dPt>
          <c:dLbls>
            <c:dLbl>
              <c:idx val="5"/>
              <c:spPr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bg-BG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035F-415B-9B7E-14D9A249E46A}"/>
                </c:ext>
              </c:extLst>
            </c:dLbl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Лист1!$A$4:$A$9</c:f>
              <c:strCache>
                <c:ptCount val="6"/>
                <c:pt idx="0">
                  <c:v>Европа</c:v>
                </c:pt>
                <c:pt idx="1">
                  <c:v>СевернаАмерика</c:v>
                </c:pt>
                <c:pt idx="2">
                  <c:v>Южна Америка</c:v>
                </c:pt>
                <c:pt idx="3">
                  <c:v>Океания</c:v>
                </c:pt>
                <c:pt idx="4">
                  <c:v>Африка</c:v>
                </c:pt>
                <c:pt idx="5">
                  <c:v>Азия</c:v>
                </c:pt>
              </c:strCache>
            </c:strRef>
          </c:cat>
          <c:val>
            <c:numRef>
              <c:f>Лист1!$B$4:$B$9</c:f>
              <c:numCache>
                <c:formatCode>#,##0</c:formatCode>
                <c:ptCount val="6"/>
                <c:pt idx="0">
                  <c:v>9894710</c:v>
                </c:pt>
                <c:pt idx="1">
                  <c:v>7083820</c:v>
                </c:pt>
                <c:pt idx="2">
                  <c:v>9464540</c:v>
                </c:pt>
                <c:pt idx="3">
                  <c:v>1987440</c:v>
                </c:pt>
                <c:pt idx="4">
                  <c:v>7492380</c:v>
                </c:pt>
                <c:pt idx="5">
                  <c:v>5761100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BA-4DBC-B812-60FAFDE0F09F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035F-415B-9B7E-14D9A249E46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035F-415B-9B7E-14D9A249E46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1-035F-415B-9B7E-14D9A249E46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3-035F-415B-9B7E-14D9A249E46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5-035F-415B-9B7E-14D9A249E46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7-035F-415B-9B7E-14D9A249E46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Лист1!$A$4:$A$9</c:f>
              <c:strCache>
                <c:ptCount val="6"/>
                <c:pt idx="0">
                  <c:v>Европа</c:v>
                </c:pt>
                <c:pt idx="1">
                  <c:v>СевернаАмерика</c:v>
                </c:pt>
                <c:pt idx="2">
                  <c:v>Южна Америка</c:v>
                </c:pt>
                <c:pt idx="3">
                  <c:v>Океания</c:v>
                </c:pt>
                <c:pt idx="4">
                  <c:v>Африка</c:v>
                </c:pt>
                <c:pt idx="5">
                  <c:v>Азия</c:v>
                </c:pt>
              </c:strCache>
            </c:strRef>
          </c:cat>
          <c:val>
            <c:numRef>
              <c:f>Лист1!$C$4:$C$9</c:f>
              <c:numCache>
                <c:formatCode>#,##0</c:formatCode>
                <c:ptCount val="6"/>
                <c:pt idx="0">
                  <c:v>9982400</c:v>
                </c:pt>
                <c:pt idx="1">
                  <c:v>7053920</c:v>
                </c:pt>
                <c:pt idx="2">
                  <c:v>9043220</c:v>
                </c:pt>
                <c:pt idx="3">
                  <c:v>1983810</c:v>
                </c:pt>
                <c:pt idx="4">
                  <c:v>7085640</c:v>
                </c:pt>
                <c:pt idx="5">
                  <c:v>5701640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BA-4DBC-B812-60FAFDE0F09F}"/>
            </c:ext>
          </c:extLst>
        </c:ser>
        <c:ser>
          <c:idx val="2"/>
          <c:order val="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9-035F-415B-9B7E-14D9A249E46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B-035F-415B-9B7E-14D9A249E46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D-035F-415B-9B7E-14D9A249E46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F-035F-415B-9B7E-14D9A249E46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21-035F-415B-9B7E-14D9A249E46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23-035F-415B-9B7E-14D9A249E46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Лист1!$A$4:$A$9</c:f>
              <c:strCache>
                <c:ptCount val="6"/>
                <c:pt idx="0">
                  <c:v>Европа</c:v>
                </c:pt>
                <c:pt idx="1">
                  <c:v>СевернаАмерика</c:v>
                </c:pt>
                <c:pt idx="2">
                  <c:v>Южна Америка</c:v>
                </c:pt>
                <c:pt idx="3">
                  <c:v>Океания</c:v>
                </c:pt>
                <c:pt idx="4">
                  <c:v>Африка</c:v>
                </c:pt>
                <c:pt idx="5">
                  <c:v>Азия</c:v>
                </c:pt>
              </c:strCache>
            </c:strRef>
          </c:cat>
          <c:val>
            <c:numRef>
              <c:f>Лист1!$D$4:$D$9</c:f>
              <c:numCache>
                <c:formatCode>#,##0</c:formatCode>
                <c:ptCount val="6"/>
                <c:pt idx="0">
                  <c:v>10050010</c:v>
                </c:pt>
                <c:pt idx="1">
                  <c:v>7052370</c:v>
                </c:pt>
                <c:pt idx="2">
                  <c:v>8643510</c:v>
                </c:pt>
                <c:pt idx="3">
                  <c:v>1913840</c:v>
                </c:pt>
                <c:pt idx="4">
                  <c:v>6744190</c:v>
                </c:pt>
                <c:pt idx="5">
                  <c:v>5925130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BA-4DBC-B812-60FAFDE0F09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6">
        <a:lumMod val="20000"/>
        <a:lumOff val="80000"/>
        <a:alpha val="30000"/>
      </a:schemeClr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A89884-DA8A-4D2C-B89F-5C084A05E74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B9E1FD07-2545-49E3-A2A2-61712289DC09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bg-BG" dirty="0"/>
            <a:t>Екологични проблеми</a:t>
          </a:r>
        </a:p>
      </dgm:t>
    </dgm:pt>
    <dgm:pt modelId="{55BEC8D5-700D-4834-A859-8A7A82149E87}" type="parTrans" cxnId="{F54E8612-F240-46D1-BB82-404D4E5F8B0E}">
      <dgm:prSet/>
      <dgm:spPr/>
      <dgm:t>
        <a:bodyPr/>
        <a:lstStyle/>
        <a:p>
          <a:pPr algn="ctr"/>
          <a:endParaRPr lang="bg-BG"/>
        </a:p>
      </dgm:t>
    </dgm:pt>
    <dgm:pt modelId="{DA6CFA79-A338-42F8-BF19-0943258F1F34}" type="sibTrans" cxnId="{F54E8612-F240-46D1-BB82-404D4E5F8B0E}">
      <dgm:prSet/>
      <dgm:spPr/>
      <dgm:t>
        <a:bodyPr/>
        <a:lstStyle/>
        <a:p>
          <a:pPr algn="ctr"/>
          <a:endParaRPr lang="bg-BG"/>
        </a:p>
      </dgm:t>
    </dgm:pt>
    <dgm:pt modelId="{3BC469BF-A27A-4EC5-AE0E-50A2DAA7B8AE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bg-BG" dirty="0"/>
            <a:t>Локални</a:t>
          </a:r>
        </a:p>
      </dgm:t>
    </dgm:pt>
    <dgm:pt modelId="{E6D6B5AB-87CB-4CA7-81A5-8A591DA67DC8}" type="parTrans" cxnId="{2763B9E0-DBF3-4445-809C-43641004B779}">
      <dgm:prSet/>
      <dgm:spPr/>
      <dgm:t>
        <a:bodyPr/>
        <a:lstStyle/>
        <a:p>
          <a:pPr algn="ctr"/>
          <a:endParaRPr lang="bg-BG"/>
        </a:p>
      </dgm:t>
    </dgm:pt>
    <dgm:pt modelId="{392E7DB6-F10F-452B-B99C-D5A07FF5D769}" type="sibTrans" cxnId="{2763B9E0-DBF3-4445-809C-43641004B779}">
      <dgm:prSet/>
      <dgm:spPr/>
      <dgm:t>
        <a:bodyPr/>
        <a:lstStyle/>
        <a:p>
          <a:pPr algn="ctr"/>
          <a:endParaRPr lang="bg-BG"/>
        </a:p>
      </dgm:t>
    </dgm:pt>
    <dgm:pt modelId="{0E2FA884-F437-47CC-BC78-BCDC5420B6AC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bg-BG" dirty="0"/>
            <a:t>Регионални</a:t>
          </a:r>
        </a:p>
      </dgm:t>
    </dgm:pt>
    <dgm:pt modelId="{1D55679D-8FB6-4F35-AFDD-AAD6167E3BB1}" type="parTrans" cxnId="{6C5487A8-16D9-42DE-AF82-1A2BEDAC67D4}">
      <dgm:prSet/>
      <dgm:spPr/>
      <dgm:t>
        <a:bodyPr/>
        <a:lstStyle/>
        <a:p>
          <a:pPr algn="ctr"/>
          <a:endParaRPr lang="bg-BG"/>
        </a:p>
      </dgm:t>
    </dgm:pt>
    <dgm:pt modelId="{5FD2C6B1-626E-489B-B2B5-579787A28FB6}" type="sibTrans" cxnId="{6C5487A8-16D9-42DE-AF82-1A2BEDAC67D4}">
      <dgm:prSet/>
      <dgm:spPr/>
      <dgm:t>
        <a:bodyPr/>
        <a:lstStyle/>
        <a:p>
          <a:pPr algn="ctr"/>
          <a:endParaRPr lang="bg-BG"/>
        </a:p>
      </dgm:t>
    </dgm:pt>
    <dgm:pt modelId="{6C95BBC3-294B-4B7A-A2C7-077DDD96901D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bg-BG" dirty="0"/>
            <a:t>Глобални</a:t>
          </a:r>
        </a:p>
      </dgm:t>
    </dgm:pt>
    <dgm:pt modelId="{C815E7CF-2805-4C5E-B9F8-2C57599CD514}" type="parTrans" cxnId="{6956E4CD-6CC1-4DEA-8589-2D9A053FFDDA}">
      <dgm:prSet/>
      <dgm:spPr/>
      <dgm:t>
        <a:bodyPr/>
        <a:lstStyle/>
        <a:p>
          <a:pPr algn="ctr"/>
          <a:endParaRPr lang="bg-BG"/>
        </a:p>
      </dgm:t>
    </dgm:pt>
    <dgm:pt modelId="{7A74E931-CEAD-42B1-8057-950FC062F07A}" type="sibTrans" cxnId="{6956E4CD-6CC1-4DEA-8589-2D9A053FFDDA}">
      <dgm:prSet/>
      <dgm:spPr/>
      <dgm:t>
        <a:bodyPr/>
        <a:lstStyle/>
        <a:p>
          <a:pPr algn="ctr"/>
          <a:endParaRPr lang="bg-BG"/>
        </a:p>
      </dgm:t>
    </dgm:pt>
    <dgm:pt modelId="{5A31B0D3-AF2E-4207-83CD-8E63CD787F8C}" type="pres">
      <dgm:prSet presAssocID="{A1A89884-DA8A-4D2C-B89F-5C084A05E74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A3ED95E-91EF-4C61-8973-AE776EADEFF7}" type="pres">
      <dgm:prSet presAssocID="{B9E1FD07-2545-49E3-A2A2-61712289DC09}" presName="hierRoot1" presStyleCnt="0">
        <dgm:presLayoutVars>
          <dgm:hierBranch val="init"/>
        </dgm:presLayoutVars>
      </dgm:prSet>
      <dgm:spPr/>
    </dgm:pt>
    <dgm:pt modelId="{7C21B040-FDF8-41BB-88E1-317887CFCF17}" type="pres">
      <dgm:prSet presAssocID="{B9E1FD07-2545-49E3-A2A2-61712289DC09}" presName="rootComposite1" presStyleCnt="0"/>
      <dgm:spPr/>
    </dgm:pt>
    <dgm:pt modelId="{E1E4113B-EB2E-4EDA-8917-DE4020338A0D}" type="pres">
      <dgm:prSet presAssocID="{B9E1FD07-2545-49E3-A2A2-61712289DC09}" presName="rootText1" presStyleLbl="node0" presStyleIdx="0" presStyleCnt="1" custScaleX="243181">
        <dgm:presLayoutVars>
          <dgm:chPref val="3"/>
        </dgm:presLayoutVars>
      </dgm:prSet>
      <dgm:spPr/>
    </dgm:pt>
    <dgm:pt modelId="{68057DC2-9C16-4F39-9F4B-121DAD30D9CA}" type="pres">
      <dgm:prSet presAssocID="{B9E1FD07-2545-49E3-A2A2-61712289DC09}" presName="rootConnector1" presStyleLbl="node1" presStyleIdx="0" presStyleCnt="0"/>
      <dgm:spPr/>
    </dgm:pt>
    <dgm:pt modelId="{6DDEE667-AED7-4062-95F5-DC79D73E3A54}" type="pres">
      <dgm:prSet presAssocID="{B9E1FD07-2545-49E3-A2A2-61712289DC09}" presName="hierChild2" presStyleCnt="0"/>
      <dgm:spPr/>
    </dgm:pt>
    <dgm:pt modelId="{CD171003-5CE7-4A7A-8BB3-4D8C21BCB686}" type="pres">
      <dgm:prSet presAssocID="{E6D6B5AB-87CB-4CA7-81A5-8A591DA67DC8}" presName="Name37" presStyleLbl="parChTrans1D2" presStyleIdx="0" presStyleCnt="3"/>
      <dgm:spPr/>
    </dgm:pt>
    <dgm:pt modelId="{2B815CF0-1F13-4913-93D2-D36C5A0413A2}" type="pres">
      <dgm:prSet presAssocID="{3BC469BF-A27A-4EC5-AE0E-50A2DAA7B8AE}" presName="hierRoot2" presStyleCnt="0">
        <dgm:presLayoutVars>
          <dgm:hierBranch val="init"/>
        </dgm:presLayoutVars>
      </dgm:prSet>
      <dgm:spPr/>
    </dgm:pt>
    <dgm:pt modelId="{565CA787-FA87-445E-B1DC-2B4D1FCDB5CD}" type="pres">
      <dgm:prSet presAssocID="{3BC469BF-A27A-4EC5-AE0E-50A2DAA7B8AE}" presName="rootComposite" presStyleCnt="0"/>
      <dgm:spPr/>
    </dgm:pt>
    <dgm:pt modelId="{9BB1E972-6DBC-4C94-9F22-A4381FDEBEC5}" type="pres">
      <dgm:prSet presAssocID="{3BC469BF-A27A-4EC5-AE0E-50A2DAA7B8AE}" presName="rootText" presStyleLbl="node2" presStyleIdx="0" presStyleCnt="3">
        <dgm:presLayoutVars>
          <dgm:chPref val="3"/>
        </dgm:presLayoutVars>
      </dgm:prSet>
      <dgm:spPr/>
    </dgm:pt>
    <dgm:pt modelId="{9781A939-E362-4E1D-A7E4-6D0267566D7B}" type="pres">
      <dgm:prSet presAssocID="{3BC469BF-A27A-4EC5-AE0E-50A2DAA7B8AE}" presName="rootConnector" presStyleLbl="node2" presStyleIdx="0" presStyleCnt="3"/>
      <dgm:spPr/>
    </dgm:pt>
    <dgm:pt modelId="{B4CA69F5-A74B-4B62-93BA-6635BF1A12F9}" type="pres">
      <dgm:prSet presAssocID="{3BC469BF-A27A-4EC5-AE0E-50A2DAA7B8AE}" presName="hierChild4" presStyleCnt="0"/>
      <dgm:spPr/>
    </dgm:pt>
    <dgm:pt modelId="{945C49A3-4D98-4399-8840-5C341B80B43C}" type="pres">
      <dgm:prSet presAssocID="{3BC469BF-A27A-4EC5-AE0E-50A2DAA7B8AE}" presName="hierChild5" presStyleCnt="0"/>
      <dgm:spPr/>
    </dgm:pt>
    <dgm:pt modelId="{DEA5C3E8-616B-4015-8FA5-C34FCCF905D4}" type="pres">
      <dgm:prSet presAssocID="{1D55679D-8FB6-4F35-AFDD-AAD6167E3BB1}" presName="Name37" presStyleLbl="parChTrans1D2" presStyleIdx="1" presStyleCnt="3"/>
      <dgm:spPr/>
    </dgm:pt>
    <dgm:pt modelId="{39181D3F-DAED-4A97-AEA8-52726A981EF7}" type="pres">
      <dgm:prSet presAssocID="{0E2FA884-F437-47CC-BC78-BCDC5420B6AC}" presName="hierRoot2" presStyleCnt="0">
        <dgm:presLayoutVars>
          <dgm:hierBranch val="init"/>
        </dgm:presLayoutVars>
      </dgm:prSet>
      <dgm:spPr/>
    </dgm:pt>
    <dgm:pt modelId="{622BA9BC-488D-41C9-9529-D9405F78098B}" type="pres">
      <dgm:prSet presAssocID="{0E2FA884-F437-47CC-BC78-BCDC5420B6AC}" presName="rootComposite" presStyleCnt="0"/>
      <dgm:spPr/>
    </dgm:pt>
    <dgm:pt modelId="{56FF46D4-0E0B-4300-9E6F-8BBB9BD2195D}" type="pres">
      <dgm:prSet presAssocID="{0E2FA884-F437-47CC-BC78-BCDC5420B6AC}" presName="rootText" presStyleLbl="node2" presStyleIdx="1" presStyleCnt="3">
        <dgm:presLayoutVars>
          <dgm:chPref val="3"/>
        </dgm:presLayoutVars>
      </dgm:prSet>
      <dgm:spPr/>
    </dgm:pt>
    <dgm:pt modelId="{5D4E930B-A568-40A8-AB10-D98C0E208C38}" type="pres">
      <dgm:prSet presAssocID="{0E2FA884-F437-47CC-BC78-BCDC5420B6AC}" presName="rootConnector" presStyleLbl="node2" presStyleIdx="1" presStyleCnt="3"/>
      <dgm:spPr/>
    </dgm:pt>
    <dgm:pt modelId="{BEA4A246-BC79-4175-95D3-24A062DEEB95}" type="pres">
      <dgm:prSet presAssocID="{0E2FA884-F437-47CC-BC78-BCDC5420B6AC}" presName="hierChild4" presStyleCnt="0"/>
      <dgm:spPr/>
    </dgm:pt>
    <dgm:pt modelId="{2405EFC4-4FF6-44E5-AF82-FE5C59D2D5D2}" type="pres">
      <dgm:prSet presAssocID="{0E2FA884-F437-47CC-BC78-BCDC5420B6AC}" presName="hierChild5" presStyleCnt="0"/>
      <dgm:spPr/>
    </dgm:pt>
    <dgm:pt modelId="{7E3B33ED-23CF-43E2-A053-601960CAB7C0}" type="pres">
      <dgm:prSet presAssocID="{C815E7CF-2805-4C5E-B9F8-2C57599CD514}" presName="Name37" presStyleLbl="parChTrans1D2" presStyleIdx="2" presStyleCnt="3"/>
      <dgm:spPr/>
    </dgm:pt>
    <dgm:pt modelId="{FAC44D75-4D71-49EE-BEE2-0B474B811A0D}" type="pres">
      <dgm:prSet presAssocID="{6C95BBC3-294B-4B7A-A2C7-077DDD96901D}" presName="hierRoot2" presStyleCnt="0">
        <dgm:presLayoutVars>
          <dgm:hierBranch val="init"/>
        </dgm:presLayoutVars>
      </dgm:prSet>
      <dgm:spPr/>
    </dgm:pt>
    <dgm:pt modelId="{2CF58A47-1DA9-49D1-A5BB-6B44FBB01141}" type="pres">
      <dgm:prSet presAssocID="{6C95BBC3-294B-4B7A-A2C7-077DDD96901D}" presName="rootComposite" presStyleCnt="0"/>
      <dgm:spPr/>
    </dgm:pt>
    <dgm:pt modelId="{45FD5CF5-4005-4CF7-9CEC-7E96E0763358}" type="pres">
      <dgm:prSet presAssocID="{6C95BBC3-294B-4B7A-A2C7-077DDD96901D}" presName="rootText" presStyleLbl="node2" presStyleIdx="2" presStyleCnt="3">
        <dgm:presLayoutVars>
          <dgm:chPref val="3"/>
        </dgm:presLayoutVars>
      </dgm:prSet>
      <dgm:spPr/>
    </dgm:pt>
    <dgm:pt modelId="{3A396CBC-2115-4427-94C3-64B3406E153F}" type="pres">
      <dgm:prSet presAssocID="{6C95BBC3-294B-4B7A-A2C7-077DDD96901D}" presName="rootConnector" presStyleLbl="node2" presStyleIdx="2" presStyleCnt="3"/>
      <dgm:spPr/>
    </dgm:pt>
    <dgm:pt modelId="{FBA149DA-2AC9-4B12-AA21-A954FE9B1AF5}" type="pres">
      <dgm:prSet presAssocID="{6C95BBC3-294B-4B7A-A2C7-077DDD96901D}" presName="hierChild4" presStyleCnt="0"/>
      <dgm:spPr/>
    </dgm:pt>
    <dgm:pt modelId="{28BF1F4B-98B0-46F7-92C5-690F07251994}" type="pres">
      <dgm:prSet presAssocID="{6C95BBC3-294B-4B7A-A2C7-077DDD96901D}" presName="hierChild5" presStyleCnt="0"/>
      <dgm:spPr/>
    </dgm:pt>
    <dgm:pt modelId="{C3121DE4-BA5B-42D8-B0D2-8A271390A506}" type="pres">
      <dgm:prSet presAssocID="{B9E1FD07-2545-49E3-A2A2-61712289DC09}" presName="hierChild3" presStyleCnt="0"/>
      <dgm:spPr/>
    </dgm:pt>
  </dgm:ptLst>
  <dgm:cxnLst>
    <dgm:cxn modelId="{2CE9F80B-6B51-4243-8E91-7E7EED1CC221}" type="presOf" srcId="{A1A89884-DA8A-4D2C-B89F-5C084A05E743}" destId="{5A31B0D3-AF2E-4207-83CD-8E63CD787F8C}" srcOrd="0" destOrd="0" presId="urn:microsoft.com/office/officeart/2005/8/layout/orgChart1"/>
    <dgm:cxn modelId="{F54E8612-F240-46D1-BB82-404D4E5F8B0E}" srcId="{A1A89884-DA8A-4D2C-B89F-5C084A05E743}" destId="{B9E1FD07-2545-49E3-A2A2-61712289DC09}" srcOrd="0" destOrd="0" parTransId="{55BEC8D5-700D-4834-A859-8A7A82149E87}" sibTransId="{DA6CFA79-A338-42F8-BF19-0943258F1F34}"/>
    <dgm:cxn modelId="{92D59E14-D700-498D-B0E6-009CE6EC02B6}" type="presOf" srcId="{0E2FA884-F437-47CC-BC78-BCDC5420B6AC}" destId="{56FF46D4-0E0B-4300-9E6F-8BBB9BD2195D}" srcOrd="0" destOrd="0" presId="urn:microsoft.com/office/officeart/2005/8/layout/orgChart1"/>
    <dgm:cxn modelId="{B3839F19-565B-4007-BEC8-55A369CBA438}" type="presOf" srcId="{6C95BBC3-294B-4B7A-A2C7-077DDD96901D}" destId="{3A396CBC-2115-4427-94C3-64B3406E153F}" srcOrd="1" destOrd="0" presId="urn:microsoft.com/office/officeart/2005/8/layout/orgChart1"/>
    <dgm:cxn modelId="{13278C40-7788-4DF9-B919-8838326A23F4}" type="presOf" srcId="{C815E7CF-2805-4C5E-B9F8-2C57599CD514}" destId="{7E3B33ED-23CF-43E2-A053-601960CAB7C0}" srcOrd="0" destOrd="0" presId="urn:microsoft.com/office/officeart/2005/8/layout/orgChart1"/>
    <dgm:cxn modelId="{769EEA41-ADE3-4694-9241-F9A1BA91A5CD}" type="presOf" srcId="{3BC469BF-A27A-4EC5-AE0E-50A2DAA7B8AE}" destId="{9BB1E972-6DBC-4C94-9F22-A4381FDEBEC5}" srcOrd="0" destOrd="0" presId="urn:microsoft.com/office/officeart/2005/8/layout/orgChart1"/>
    <dgm:cxn modelId="{4DED5B48-F880-40A3-84EB-E2A71F7691B0}" type="presOf" srcId="{E6D6B5AB-87CB-4CA7-81A5-8A591DA67DC8}" destId="{CD171003-5CE7-4A7A-8BB3-4D8C21BCB686}" srcOrd="0" destOrd="0" presId="urn:microsoft.com/office/officeart/2005/8/layout/orgChart1"/>
    <dgm:cxn modelId="{591D4983-240F-43E1-86F2-BE93669B89CC}" type="presOf" srcId="{1D55679D-8FB6-4F35-AFDD-AAD6167E3BB1}" destId="{DEA5C3E8-616B-4015-8FA5-C34FCCF905D4}" srcOrd="0" destOrd="0" presId="urn:microsoft.com/office/officeart/2005/8/layout/orgChart1"/>
    <dgm:cxn modelId="{9299AD8C-509C-4284-927E-8C44AAB0C95D}" type="presOf" srcId="{0E2FA884-F437-47CC-BC78-BCDC5420B6AC}" destId="{5D4E930B-A568-40A8-AB10-D98C0E208C38}" srcOrd="1" destOrd="0" presId="urn:microsoft.com/office/officeart/2005/8/layout/orgChart1"/>
    <dgm:cxn modelId="{94A06396-954E-4745-97FF-23F832766E6C}" type="presOf" srcId="{3BC469BF-A27A-4EC5-AE0E-50A2DAA7B8AE}" destId="{9781A939-E362-4E1D-A7E4-6D0267566D7B}" srcOrd="1" destOrd="0" presId="urn:microsoft.com/office/officeart/2005/8/layout/orgChart1"/>
    <dgm:cxn modelId="{6C5487A8-16D9-42DE-AF82-1A2BEDAC67D4}" srcId="{B9E1FD07-2545-49E3-A2A2-61712289DC09}" destId="{0E2FA884-F437-47CC-BC78-BCDC5420B6AC}" srcOrd="1" destOrd="0" parTransId="{1D55679D-8FB6-4F35-AFDD-AAD6167E3BB1}" sibTransId="{5FD2C6B1-626E-489B-B2B5-579787A28FB6}"/>
    <dgm:cxn modelId="{A9FF44AF-252B-4338-8269-8B2D5938F1FD}" type="presOf" srcId="{B9E1FD07-2545-49E3-A2A2-61712289DC09}" destId="{E1E4113B-EB2E-4EDA-8917-DE4020338A0D}" srcOrd="0" destOrd="0" presId="urn:microsoft.com/office/officeart/2005/8/layout/orgChart1"/>
    <dgm:cxn modelId="{6956E4CD-6CC1-4DEA-8589-2D9A053FFDDA}" srcId="{B9E1FD07-2545-49E3-A2A2-61712289DC09}" destId="{6C95BBC3-294B-4B7A-A2C7-077DDD96901D}" srcOrd="2" destOrd="0" parTransId="{C815E7CF-2805-4C5E-B9F8-2C57599CD514}" sibTransId="{7A74E931-CEAD-42B1-8057-950FC062F07A}"/>
    <dgm:cxn modelId="{65B46FD1-BAC1-43B5-900D-417CE1F7886A}" type="presOf" srcId="{B9E1FD07-2545-49E3-A2A2-61712289DC09}" destId="{68057DC2-9C16-4F39-9F4B-121DAD30D9CA}" srcOrd="1" destOrd="0" presId="urn:microsoft.com/office/officeart/2005/8/layout/orgChart1"/>
    <dgm:cxn modelId="{2763B9E0-DBF3-4445-809C-43641004B779}" srcId="{B9E1FD07-2545-49E3-A2A2-61712289DC09}" destId="{3BC469BF-A27A-4EC5-AE0E-50A2DAA7B8AE}" srcOrd="0" destOrd="0" parTransId="{E6D6B5AB-87CB-4CA7-81A5-8A591DA67DC8}" sibTransId="{392E7DB6-F10F-452B-B99C-D5A07FF5D769}"/>
    <dgm:cxn modelId="{98E5ACE1-D108-44A6-9317-29CBC41C5F08}" type="presOf" srcId="{6C95BBC3-294B-4B7A-A2C7-077DDD96901D}" destId="{45FD5CF5-4005-4CF7-9CEC-7E96E0763358}" srcOrd="0" destOrd="0" presId="urn:microsoft.com/office/officeart/2005/8/layout/orgChart1"/>
    <dgm:cxn modelId="{2A312BF3-0C21-481E-AC05-CBAD64CC8E32}" type="presParOf" srcId="{5A31B0D3-AF2E-4207-83CD-8E63CD787F8C}" destId="{4A3ED95E-91EF-4C61-8973-AE776EADEFF7}" srcOrd="0" destOrd="0" presId="urn:microsoft.com/office/officeart/2005/8/layout/orgChart1"/>
    <dgm:cxn modelId="{26D1DF2A-CE96-4714-AA07-5E5D80B8537E}" type="presParOf" srcId="{4A3ED95E-91EF-4C61-8973-AE776EADEFF7}" destId="{7C21B040-FDF8-41BB-88E1-317887CFCF17}" srcOrd="0" destOrd="0" presId="urn:microsoft.com/office/officeart/2005/8/layout/orgChart1"/>
    <dgm:cxn modelId="{5AD4F513-2E11-4440-A4B4-54F7A2C85E75}" type="presParOf" srcId="{7C21B040-FDF8-41BB-88E1-317887CFCF17}" destId="{E1E4113B-EB2E-4EDA-8917-DE4020338A0D}" srcOrd="0" destOrd="0" presId="urn:microsoft.com/office/officeart/2005/8/layout/orgChart1"/>
    <dgm:cxn modelId="{F73058B6-DB66-4DE3-BF56-D5D32CC8E55D}" type="presParOf" srcId="{7C21B040-FDF8-41BB-88E1-317887CFCF17}" destId="{68057DC2-9C16-4F39-9F4B-121DAD30D9CA}" srcOrd="1" destOrd="0" presId="urn:microsoft.com/office/officeart/2005/8/layout/orgChart1"/>
    <dgm:cxn modelId="{AB219199-1923-4965-BA85-CA283DDEE018}" type="presParOf" srcId="{4A3ED95E-91EF-4C61-8973-AE776EADEFF7}" destId="{6DDEE667-AED7-4062-95F5-DC79D73E3A54}" srcOrd="1" destOrd="0" presId="urn:microsoft.com/office/officeart/2005/8/layout/orgChart1"/>
    <dgm:cxn modelId="{89D01DB6-179E-404C-A0FE-5502118259FE}" type="presParOf" srcId="{6DDEE667-AED7-4062-95F5-DC79D73E3A54}" destId="{CD171003-5CE7-4A7A-8BB3-4D8C21BCB686}" srcOrd="0" destOrd="0" presId="urn:microsoft.com/office/officeart/2005/8/layout/orgChart1"/>
    <dgm:cxn modelId="{C6EAC157-C075-44BE-9154-6F7EF8766CAF}" type="presParOf" srcId="{6DDEE667-AED7-4062-95F5-DC79D73E3A54}" destId="{2B815CF0-1F13-4913-93D2-D36C5A0413A2}" srcOrd="1" destOrd="0" presId="urn:microsoft.com/office/officeart/2005/8/layout/orgChart1"/>
    <dgm:cxn modelId="{B6A76CC2-D079-4FDA-BAA0-B27E989F7E04}" type="presParOf" srcId="{2B815CF0-1F13-4913-93D2-D36C5A0413A2}" destId="{565CA787-FA87-445E-B1DC-2B4D1FCDB5CD}" srcOrd="0" destOrd="0" presId="urn:microsoft.com/office/officeart/2005/8/layout/orgChart1"/>
    <dgm:cxn modelId="{6B5AFD42-A22B-41D1-8D44-0F28E7890DFB}" type="presParOf" srcId="{565CA787-FA87-445E-B1DC-2B4D1FCDB5CD}" destId="{9BB1E972-6DBC-4C94-9F22-A4381FDEBEC5}" srcOrd="0" destOrd="0" presId="urn:microsoft.com/office/officeart/2005/8/layout/orgChart1"/>
    <dgm:cxn modelId="{99843542-6520-4F3A-8B98-C1768544B875}" type="presParOf" srcId="{565CA787-FA87-445E-B1DC-2B4D1FCDB5CD}" destId="{9781A939-E362-4E1D-A7E4-6D0267566D7B}" srcOrd="1" destOrd="0" presId="urn:microsoft.com/office/officeart/2005/8/layout/orgChart1"/>
    <dgm:cxn modelId="{8D7E6440-A67D-4410-9311-FAA2ED56405F}" type="presParOf" srcId="{2B815CF0-1F13-4913-93D2-D36C5A0413A2}" destId="{B4CA69F5-A74B-4B62-93BA-6635BF1A12F9}" srcOrd="1" destOrd="0" presId="urn:microsoft.com/office/officeart/2005/8/layout/orgChart1"/>
    <dgm:cxn modelId="{8508A57A-771D-4E8F-B3F9-7E79882FB79D}" type="presParOf" srcId="{2B815CF0-1F13-4913-93D2-D36C5A0413A2}" destId="{945C49A3-4D98-4399-8840-5C341B80B43C}" srcOrd="2" destOrd="0" presId="urn:microsoft.com/office/officeart/2005/8/layout/orgChart1"/>
    <dgm:cxn modelId="{8835501D-5E61-4BFE-A43D-245982FBC378}" type="presParOf" srcId="{6DDEE667-AED7-4062-95F5-DC79D73E3A54}" destId="{DEA5C3E8-616B-4015-8FA5-C34FCCF905D4}" srcOrd="2" destOrd="0" presId="urn:microsoft.com/office/officeart/2005/8/layout/orgChart1"/>
    <dgm:cxn modelId="{5D863B9E-FA22-4480-951B-A4936C3BE190}" type="presParOf" srcId="{6DDEE667-AED7-4062-95F5-DC79D73E3A54}" destId="{39181D3F-DAED-4A97-AEA8-52726A981EF7}" srcOrd="3" destOrd="0" presId="urn:microsoft.com/office/officeart/2005/8/layout/orgChart1"/>
    <dgm:cxn modelId="{F99014CC-0FAD-4D88-BAF7-8DFCB9E37483}" type="presParOf" srcId="{39181D3F-DAED-4A97-AEA8-52726A981EF7}" destId="{622BA9BC-488D-41C9-9529-D9405F78098B}" srcOrd="0" destOrd="0" presId="urn:microsoft.com/office/officeart/2005/8/layout/orgChart1"/>
    <dgm:cxn modelId="{C3C35580-3A35-4EFB-91FA-2EEAC41D76FC}" type="presParOf" srcId="{622BA9BC-488D-41C9-9529-D9405F78098B}" destId="{56FF46D4-0E0B-4300-9E6F-8BBB9BD2195D}" srcOrd="0" destOrd="0" presId="urn:microsoft.com/office/officeart/2005/8/layout/orgChart1"/>
    <dgm:cxn modelId="{79225759-BEDA-4592-A7ED-783A214BF9C2}" type="presParOf" srcId="{622BA9BC-488D-41C9-9529-D9405F78098B}" destId="{5D4E930B-A568-40A8-AB10-D98C0E208C38}" srcOrd="1" destOrd="0" presId="urn:microsoft.com/office/officeart/2005/8/layout/orgChart1"/>
    <dgm:cxn modelId="{A23B12D3-7FB9-42BC-9F65-8690182C5B54}" type="presParOf" srcId="{39181D3F-DAED-4A97-AEA8-52726A981EF7}" destId="{BEA4A246-BC79-4175-95D3-24A062DEEB95}" srcOrd="1" destOrd="0" presId="urn:microsoft.com/office/officeart/2005/8/layout/orgChart1"/>
    <dgm:cxn modelId="{C6CB6848-4350-4031-910A-C8C737853BE1}" type="presParOf" srcId="{39181D3F-DAED-4A97-AEA8-52726A981EF7}" destId="{2405EFC4-4FF6-44E5-AF82-FE5C59D2D5D2}" srcOrd="2" destOrd="0" presId="urn:microsoft.com/office/officeart/2005/8/layout/orgChart1"/>
    <dgm:cxn modelId="{E0B950C7-16FC-4314-934B-F0D91893AE56}" type="presParOf" srcId="{6DDEE667-AED7-4062-95F5-DC79D73E3A54}" destId="{7E3B33ED-23CF-43E2-A053-601960CAB7C0}" srcOrd="4" destOrd="0" presId="urn:microsoft.com/office/officeart/2005/8/layout/orgChart1"/>
    <dgm:cxn modelId="{E8BB8A7C-3A9E-4635-9D4F-B80F5EBBF3F9}" type="presParOf" srcId="{6DDEE667-AED7-4062-95F5-DC79D73E3A54}" destId="{FAC44D75-4D71-49EE-BEE2-0B474B811A0D}" srcOrd="5" destOrd="0" presId="urn:microsoft.com/office/officeart/2005/8/layout/orgChart1"/>
    <dgm:cxn modelId="{65003C36-13C4-4ECA-B9DD-337C66C3C140}" type="presParOf" srcId="{FAC44D75-4D71-49EE-BEE2-0B474B811A0D}" destId="{2CF58A47-1DA9-49D1-A5BB-6B44FBB01141}" srcOrd="0" destOrd="0" presId="urn:microsoft.com/office/officeart/2005/8/layout/orgChart1"/>
    <dgm:cxn modelId="{2499FB6A-CC18-4A88-9F15-D0C804E0EE2F}" type="presParOf" srcId="{2CF58A47-1DA9-49D1-A5BB-6B44FBB01141}" destId="{45FD5CF5-4005-4CF7-9CEC-7E96E0763358}" srcOrd="0" destOrd="0" presId="urn:microsoft.com/office/officeart/2005/8/layout/orgChart1"/>
    <dgm:cxn modelId="{06D00E2D-5722-4082-B074-271FE1BB7BB4}" type="presParOf" srcId="{2CF58A47-1DA9-49D1-A5BB-6B44FBB01141}" destId="{3A396CBC-2115-4427-94C3-64B3406E153F}" srcOrd="1" destOrd="0" presId="urn:microsoft.com/office/officeart/2005/8/layout/orgChart1"/>
    <dgm:cxn modelId="{CC9A176E-7960-47CB-96B5-6F3E3A01DD46}" type="presParOf" srcId="{FAC44D75-4D71-49EE-BEE2-0B474B811A0D}" destId="{FBA149DA-2AC9-4B12-AA21-A954FE9B1AF5}" srcOrd="1" destOrd="0" presId="urn:microsoft.com/office/officeart/2005/8/layout/orgChart1"/>
    <dgm:cxn modelId="{698BA494-ECC9-4221-B1E7-CAEF21A3648D}" type="presParOf" srcId="{FAC44D75-4D71-49EE-BEE2-0B474B811A0D}" destId="{28BF1F4B-98B0-46F7-92C5-690F07251994}" srcOrd="2" destOrd="0" presId="urn:microsoft.com/office/officeart/2005/8/layout/orgChart1"/>
    <dgm:cxn modelId="{4E44BA83-0B69-41EB-B04A-04D47551514C}" type="presParOf" srcId="{4A3ED95E-91EF-4C61-8973-AE776EADEFF7}" destId="{C3121DE4-BA5B-42D8-B0D2-8A271390A506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DCEA00-B274-4CFD-B7FB-72E4000F154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C1C2FE63-DEA3-4B03-B1D9-7A633737C2D2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6">
            <a:lumMod val="75000"/>
          </a:schemeClr>
        </a:solidFill>
        <a:ln>
          <a:noFill/>
        </a:ln>
      </dgm:spPr>
      <dgm:t>
        <a:bodyPr/>
        <a:lstStyle/>
        <a:p>
          <a:r>
            <a:rPr lang="bg-BG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Глобални проблеми на човечеството</a:t>
          </a:r>
        </a:p>
      </dgm:t>
    </dgm:pt>
    <dgm:pt modelId="{1B2A2D9B-A044-4656-B5E0-BE8615F7C8F8}" type="parTrans" cxnId="{F01B7431-5E3C-4717-890D-14C5919CC26B}">
      <dgm:prSet/>
      <dgm:spPr/>
      <dgm:t>
        <a:bodyPr/>
        <a:lstStyle/>
        <a:p>
          <a:endParaRPr lang="bg-BG"/>
        </a:p>
      </dgm:t>
    </dgm:pt>
    <dgm:pt modelId="{AA2D960E-EF8C-48D2-B9EF-00CC00D40129}" type="sibTrans" cxnId="{F01B7431-5E3C-4717-890D-14C5919CC26B}">
      <dgm:prSet/>
      <dgm:spPr/>
      <dgm:t>
        <a:bodyPr/>
        <a:lstStyle/>
        <a:p>
          <a:endParaRPr lang="bg-BG"/>
        </a:p>
      </dgm:t>
    </dgm:pt>
    <dgm:pt modelId="{240F559A-6775-42E3-AAD0-B8F4CEC38517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g-BG" sz="2000" dirty="0"/>
            <a:t>Унищожаване на природната среда</a:t>
          </a:r>
        </a:p>
      </dgm:t>
    </dgm:pt>
    <dgm:pt modelId="{B3E90625-10C0-43E6-8702-A46BA1AC86B6}" type="parTrans" cxnId="{8E6FC898-04DA-4D88-9A32-230205B9ACF2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bg-BG"/>
        </a:p>
      </dgm:t>
    </dgm:pt>
    <dgm:pt modelId="{78A7AAF9-8A01-448B-A05F-295B61F6DC79}" type="sibTrans" cxnId="{8E6FC898-04DA-4D88-9A32-230205B9ACF2}">
      <dgm:prSet/>
      <dgm:spPr/>
      <dgm:t>
        <a:bodyPr/>
        <a:lstStyle/>
        <a:p>
          <a:endParaRPr lang="bg-BG"/>
        </a:p>
      </dgm:t>
    </dgm:pt>
    <dgm:pt modelId="{C675CAB1-2DE0-4CFE-A90D-E632E7A791D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g-BG" sz="2000" dirty="0"/>
            <a:t>Пренаселване на планетата</a:t>
          </a:r>
        </a:p>
      </dgm:t>
    </dgm:pt>
    <dgm:pt modelId="{9CC26156-3B5F-4279-B144-8D6340470F70}" type="parTrans" cxnId="{FE3CABBB-45C5-4252-93BB-3275E704A3E2}">
      <dgm:prSet/>
      <dgm:spPr/>
      <dgm:t>
        <a:bodyPr/>
        <a:lstStyle/>
        <a:p>
          <a:endParaRPr lang="bg-BG"/>
        </a:p>
      </dgm:t>
    </dgm:pt>
    <dgm:pt modelId="{391CEB3F-9204-4481-ACBC-7C77591C40F2}" type="sibTrans" cxnId="{FE3CABBB-45C5-4252-93BB-3275E704A3E2}">
      <dgm:prSet/>
      <dgm:spPr/>
      <dgm:t>
        <a:bodyPr/>
        <a:lstStyle/>
        <a:p>
          <a:endParaRPr lang="bg-BG"/>
        </a:p>
      </dgm:t>
    </dgm:pt>
    <dgm:pt modelId="{E83B75B4-9146-4AC7-A4A0-34EA35ECAF80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g-BG" sz="2000" dirty="0"/>
            <a:t>Проблем с озоновия слой</a:t>
          </a:r>
        </a:p>
      </dgm:t>
    </dgm:pt>
    <dgm:pt modelId="{A9713539-B219-4F7F-9964-C3B2FDD23511}" type="parTrans" cxnId="{AC94A8CA-F807-4269-B167-CCE7E5D25C28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bg-BG"/>
        </a:p>
      </dgm:t>
    </dgm:pt>
    <dgm:pt modelId="{7E906B86-4126-4251-BB16-45E17215B0FF}" type="sibTrans" cxnId="{AC94A8CA-F807-4269-B167-CCE7E5D25C28}">
      <dgm:prSet/>
      <dgm:spPr/>
      <dgm:t>
        <a:bodyPr/>
        <a:lstStyle/>
        <a:p>
          <a:endParaRPr lang="bg-BG"/>
        </a:p>
      </dgm:t>
    </dgm:pt>
    <dgm:pt modelId="{68DBD620-B3C3-422D-A183-65EF95A4403B}" type="asst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g-BG" dirty="0"/>
            <a:t>Замърсяване на водата</a:t>
          </a:r>
        </a:p>
      </dgm:t>
    </dgm:pt>
    <dgm:pt modelId="{CDD3B56C-1F4B-43F5-A392-16EF600AD038}" type="parTrans" cxnId="{F1C104C2-C265-4B27-BBC1-B8F6C324502B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bg-BG"/>
        </a:p>
      </dgm:t>
    </dgm:pt>
    <dgm:pt modelId="{4F639550-1CA1-41FD-A17B-7DABECCDA787}" type="sibTrans" cxnId="{F1C104C2-C265-4B27-BBC1-B8F6C324502B}">
      <dgm:prSet/>
      <dgm:spPr/>
      <dgm:t>
        <a:bodyPr/>
        <a:lstStyle/>
        <a:p>
          <a:endParaRPr lang="bg-BG"/>
        </a:p>
      </dgm:t>
    </dgm:pt>
    <dgm:pt modelId="{A77E73C2-9963-464E-B3F5-7A0A11CE11DA}" type="asst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g-BG" dirty="0"/>
            <a:t>Замърсяване на атмосферата</a:t>
          </a:r>
        </a:p>
      </dgm:t>
    </dgm:pt>
    <dgm:pt modelId="{CEAB2B2C-A265-4425-9CF1-1698D1383E8B}" type="parTrans" cxnId="{E8761079-B359-41ED-905D-38A659160EAC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bg-BG"/>
        </a:p>
      </dgm:t>
    </dgm:pt>
    <dgm:pt modelId="{2FF90BF2-E1F7-477A-9BB9-29A0758D59C0}" type="sibTrans" cxnId="{E8761079-B359-41ED-905D-38A659160EAC}">
      <dgm:prSet/>
      <dgm:spPr/>
      <dgm:t>
        <a:bodyPr/>
        <a:lstStyle/>
        <a:p>
          <a:endParaRPr lang="bg-BG"/>
        </a:p>
      </dgm:t>
    </dgm:pt>
    <dgm:pt modelId="{DFBF521F-6417-473B-AC15-CEA7E5288A0B}" type="asst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g-BG" dirty="0"/>
            <a:t>Замърсяване на почвата</a:t>
          </a:r>
        </a:p>
      </dgm:t>
    </dgm:pt>
    <dgm:pt modelId="{C824844B-1F56-40B8-B24A-E17977265140}" type="parTrans" cxnId="{FE0BE2BE-191D-4171-895E-B7C9FF2BF4DB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bg-BG"/>
        </a:p>
      </dgm:t>
    </dgm:pt>
    <dgm:pt modelId="{350CE98E-2F63-4E07-80B7-1D988DB8B1D7}" type="sibTrans" cxnId="{FE0BE2BE-191D-4171-895E-B7C9FF2BF4DB}">
      <dgm:prSet/>
      <dgm:spPr/>
      <dgm:t>
        <a:bodyPr/>
        <a:lstStyle/>
        <a:p>
          <a:endParaRPr lang="bg-BG"/>
        </a:p>
      </dgm:t>
    </dgm:pt>
    <dgm:pt modelId="{DDDA6CC1-0128-4B9A-A1D7-BF48EE00C2EF}" type="asst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g-BG" dirty="0"/>
            <a:t>Ядрена война</a:t>
          </a:r>
        </a:p>
      </dgm:t>
    </dgm:pt>
    <dgm:pt modelId="{F3D1AEFB-0386-43E0-91F0-5773AA003CDB}" type="parTrans" cxnId="{92D9A55C-38C0-4D84-94DD-4F6E2891464D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bg-BG"/>
        </a:p>
      </dgm:t>
    </dgm:pt>
    <dgm:pt modelId="{0459D978-A74D-40AC-A881-B9355D951ED1}" type="sibTrans" cxnId="{92D9A55C-38C0-4D84-94DD-4F6E2891464D}">
      <dgm:prSet/>
      <dgm:spPr/>
      <dgm:t>
        <a:bodyPr/>
        <a:lstStyle/>
        <a:p>
          <a:endParaRPr lang="bg-BG"/>
        </a:p>
      </dgm:t>
    </dgm:pt>
    <dgm:pt modelId="{A1125005-A93F-4C5F-8C57-55E4A9713708}" type="asst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g-BG" dirty="0"/>
            <a:t>Намаляване на </a:t>
          </a:r>
          <a:r>
            <a:rPr lang="bg-BG" dirty="0" err="1"/>
            <a:t>енергоресурсите</a:t>
          </a:r>
          <a:endParaRPr lang="bg-BG" dirty="0"/>
        </a:p>
      </dgm:t>
    </dgm:pt>
    <dgm:pt modelId="{B20B4282-F964-4C94-8842-4477E2F148F1}" type="parTrans" cxnId="{37E9EFD9-3B7E-4AAC-9A2F-3964FB2864A8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bg-BG"/>
        </a:p>
      </dgm:t>
    </dgm:pt>
    <dgm:pt modelId="{43C3A4B1-CE2A-4D53-9AE2-A41EB8A9B395}" type="sibTrans" cxnId="{37E9EFD9-3B7E-4AAC-9A2F-3964FB2864A8}">
      <dgm:prSet/>
      <dgm:spPr/>
      <dgm:t>
        <a:bodyPr/>
        <a:lstStyle/>
        <a:p>
          <a:endParaRPr lang="bg-BG"/>
        </a:p>
      </dgm:t>
    </dgm:pt>
    <dgm:pt modelId="{DE9AED70-C0C6-4B22-AAFB-2BBC26A96962}" type="asst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g-BG" dirty="0"/>
            <a:t>Парников ефект</a:t>
          </a:r>
        </a:p>
      </dgm:t>
    </dgm:pt>
    <dgm:pt modelId="{8728F564-DD2A-4F6C-9881-1CE0CA6E2F06}" type="parTrans" cxnId="{85E9A5D9-B45D-46B4-A704-21581297F7D6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bg-BG"/>
        </a:p>
      </dgm:t>
    </dgm:pt>
    <dgm:pt modelId="{2DEAE7E1-0B83-4A10-9B6A-6292D3E08F85}" type="sibTrans" cxnId="{85E9A5D9-B45D-46B4-A704-21581297F7D6}">
      <dgm:prSet/>
      <dgm:spPr/>
      <dgm:t>
        <a:bodyPr/>
        <a:lstStyle/>
        <a:p>
          <a:endParaRPr lang="bg-BG"/>
        </a:p>
      </dgm:t>
    </dgm:pt>
    <dgm:pt modelId="{33F22E57-2622-45D3-B122-212BF79C939A}" type="asst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g-BG" dirty="0"/>
            <a:t>Повишаване на температурата</a:t>
          </a:r>
        </a:p>
      </dgm:t>
    </dgm:pt>
    <dgm:pt modelId="{AC7D6360-C73A-4B54-A383-E8CD57ADF10D}" type="parTrans" cxnId="{2FE66425-5C8E-44AE-B652-BC0BF2A383A8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bg-BG"/>
        </a:p>
      </dgm:t>
    </dgm:pt>
    <dgm:pt modelId="{B51746CA-B5A0-4F22-869E-BDB357C64039}" type="sibTrans" cxnId="{2FE66425-5C8E-44AE-B652-BC0BF2A383A8}">
      <dgm:prSet/>
      <dgm:spPr/>
      <dgm:t>
        <a:bodyPr/>
        <a:lstStyle/>
        <a:p>
          <a:endParaRPr lang="bg-BG"/>
        </a:p>
      </dgm:t>
    </dgm:pt>
    <dgm:pt modelId="{63BD42E4-04E9-4846-8051-8143203AEEA1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g-BG" dirty="0"/>
            <a:t>СПИН, наркомания</a:t>
          </a:r>
        </a:p>
      </dgm:t>
    </dgm:pt>
    <dgm:pt modelId="{2F49AB22-CEA4-4D4F-9373-2B991B0774F7}" type="parTrans" cxnId="{0C6CFB5B-9815-4026-8553-6BD7470390C7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bg-BG"/>
        </a:p>
      </dgm:t>
    </dgm:pt>
    <dgm:pt modelId="{CAA9AE4A-2BB7-4CFF-ADA4-818D07436585}" type="sibTrans" cxnId="{0C6CFB5B-9815-4026-8553-6BD7470390C7}">
      <dgm:prSet/>
      <dgm:spPr/>
      <dgm:t>
        <a:bodyPr/>
        <a:lstStyle/>
        <a:p>
          <a:endParaRPr lang="bg-BG"/>
        </a:p>
      </dgm:t>
    </dgm:pt>
    <dgm:pt modelId="{D713B51E-503A-4616-BBEF-626B40FCC846}" type="pres">
      <dgm:prSet presAssocID="{BBDCEA00-B274-4CFD-B7FB-72E4000F1540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</dgm:pt>
    <dgm:pt modelId="{1BCF840D-6225-49AE-9659-B4A6F261EEF7}" type="pres">
      <dgm:prSet presAssocID="{C1C2FE63-DEA3-4B03-B1D9-7A633737C2D2}" presName="hierRoot1" presStyleCnt="0">
        <dgm:presLayoutVars>
          <dgm:hierBranch/>
        </dgm:presLayoutVars>
      </dgm:prSet>
      <dgm:spPr/>
    </dgm:pt>
    <dgm:pt modelId="{A8740BE4-A361-42EF-B9AC-0772833E9946}" type="pres">
      <dgm:prSet presAssocID="{C1C2FE63-DEA3-4B03-B1D9-7A633737C2D2}" presName="rootComposite1" presStyleCnt="0"/>
      <dgm:spPr/>
    </dgm:pt>
    <dgm:pt modelId="{2AD145BB-7348-444A-97D8-B692FDA97DBC}" type="pres">
      <dgm:prSet presAssocID="{C1C2FE63-DEA3-4B03-B1D9-7A633737C2D2}" presName="rootText1" presStyleLbl="node0" presStyleIdx="0" presStyleCnt="1" custScaleX="336111" custScaleY="172854" custLinFactY="-100000" custLinFactNeighborX="0" custLinFactNeighborY="-120668">
        <dgm:presLayoutVars>
          <dgm:chPref val="3"/>
        </dgm:presLayoutVars>
      </dgm:prSet>
      <dgm:spPr/>
    </dgm:pt>
    <dgm:pt modelId="{BD48E109-6128-44BC-8BE1-DE4BD48F4389}" type="pres">
      <dgm:prSet presAssocID="{C1C2FE63-DEA3-4B03-B1D9-7A633737C2D2}" presName="rootConnector1" presStyleLbl="node1" presStyleIdx="0" presStyleCnt="0"/>
      <dgm:spPr/>
    </dgm:pt>
    <dgm:pt modelId="{D665F978-8891-4E33-A14D-5741F1F460A1}" type="pres">
      <dgm:prSet presAssocID="{C1C2FE63-DEA3-4B03-B1D9-7A633737C2D2}" presName="hierChild2" presStyleCnt="0"/>
      <dgm:spPr/>
    </dgm:pt>
    <dgm:pt modelId="{4580A573-9234-4A14-90B8-ADEBD55E0681}" type="pres">
      <dgm:prSet presAssocID="{A9713539-B219-4F7F-9964-C3B2FDD23511}" presName="Name35" presStyleLbl="parChTrans1D2" presStyleIdx="0" presStyleCnt="3"/>
      <dgm:spPr/>
    </dgm:pt>
    <dgm:pt modelId="{07C92BDA-5947-4D5C-B497-521B74FDE9F6}" type="pres">
      <dgm:prSet presAssocID="{E83B75B4-9146-4AC7-A4A0-34EA35ECAF80}" presName="hierRoot2" presStyleCnt="0">
        <dgm:presLayoutVars>
          <dgm:hierBranch val="init"/>
        </dgm:presLayoutVars>
      </dgm:prSet>
      <dgm:spPr/>
    </dgm:pt>
    <dgm:pt modelId="{384AD28D-403D-4E87-BF44-F363A14EB6A2}" type="pres">
      <dgm:prSet presAssocID="{E83B75B4-9146-4AC7-A4A0-34EA35ECAF80}" presName="rootComposite" presStyleCnt="0"/>
      <dgm:spPr/>
    </dgm:pt>
    <dgm:pt modelId="{5B688BBF-B87B-4730-B779-345C123D69AC}" type="pres">
      <dgm:prSet presAssocID="{E83B75B4-9146-4AC7-A4A0-34EA35ECAF80}" presName="rootText" presStyleLbl="node2" presStyleIdx="0" presStyleCnt="3" custScaleX="157090" custLinFactY="-50911" custLinFactNeighborX="-11716" custLinFactNeighborY="-100000">
        <dgm:presLayoutVars>
          <dgm:chPref val="3"/>
        </dgm:presLayoutVars>
      </dgm:prSet>
      <dgm:spPr/>
    </dgm:pt>
    <dgm:pt modelId="{232466CE-C2AB-48B6-A61D-5272C6368557}" type="pres">
      <dgm:prSet presAssocID="{E83B75B4-9146-4AC7-A4A0-34EA35ECAF80}" presName="rootConnector" presStyleLbl="node2" presStyleIdx="0" presStyleCnt="3"/>
      <dgm:spPr/>
    </dgm:pt>
    <dgm:pt modelId="{F97DF368-1B3B-445E-B580-70BD90399E92}" type="pres">
      <dgm:prSet presAssocID="{E83B75B4-9146-4AC7-A4A0-34EA35ECAF80}" presName="hierChild4" presStyleCnt="0"/>
      <dgm:spPr/>
    </dgm:pt>
    <dgm:pt modelId="{47807B9B-1077-46F6-94E9-A831E2011F93}" type="pres">
      <dgm:prSet presAssocID="{E83B75B4-9146-4AC7-A4A0-34EA35ECAF80}" presName="hierChild5" presStyleCnt="0"/>
      <dgm:spPr/>
    </dgm:pt>
    <dgm:pt modelId="{F1D8BB64-2041-4229-BC68-98D29268D03A}" type="pres">
      <dgm:prSet presAssocID="{8728F564-DD2A-4F6C-9881-1CE0CA6E2F06}" presName="Name111" presStyleLbl="parChTrans1D3" presStyleIdx="0" presStyleCnt="8"/>
      <dgm:spPr/>
    </dgm:pt>
    <dgm:pt modelId="{51BC1251-FCB3-4B8E-A847-B90B0EB2ABE0}" type="pres">
      <dgm:prSet presAssocID="{DE9AED70-C0C6-4B22-AAFB-2BBC26A96962}" presName="hierRoot3" presStyleCnt="0">
        <dgm:presLayoutVars>
          <dgm:hierBranch val="init"/>
        </dgm:presLayoutVars>
      </dgm:prSet>
      <dgm:spPr/>
    </dgm:pt>
    <dgm:pt modelId="{E3A1563E-C9DC-419A-AD0C-600E40528FDF}" type="pres">
      <dgm:prSet presAssocID="{DE9AED70-C0C6-4B22-AAFB-2BBC26A96962}" presName="rootComposite3" presStyleCnt="0"/>
      <dgm:spPr/>
    </dgm:pt>
    <dgm:pt modelId="{5F3A8B85-77B3-4D97-979E-B19ACC08F68F}" type="pres">
      <dgm:prSet presAssocID="{DE9AED70-C0C6-4B22-AAFB-2BBC26A96962}" presName="rootText3" presStyleLbl="asst2" presStyleIdx="0" presStyleCnt="7" custLinFactY="70904" custLinFactNeighborX="-6409" custLinFactNeighborY="100000">
        <dgm:presLayoutVars>
          <dgm:chPref val="3"/>
        </dgm:presLayoutVars>
      </dgm:prSet>
      <dgm:spPr/>
    </dgm:pt>
    <dgm:pt modelId="{BF2A4ED0-31ED-4B1F-BC1A-969CA3831099}" type="pres">
      <dgm:prSet presAssocID="{DE9AED70-C0C6-4B22-AAFB-2BBC26A96962}" presName="rootConnector3" presStyleLbl="asst2" presStyleIdx="0" presStyleCnt="7"/>
      <dgm:spPr/>
    </dgm:pt>
    <dgm:pt modelId="{1890F9AF-F820-4C85-8AB8-570D1FEA431E}" type="pres">
      <dgm:prSet presAssocID="{DE9AED70-C0C6-4B22-AAFB-2BBC26A96962}" presName="hierChild6" presStyleCnt="0"/>
      <dgm:spPr/>
    </dgm:pt>
    <dgm:pt modelId="{1AAA209E-F932-415C-A080-D3ED787AF6C9}" type="pres">
      <dgm:prSet presAssocID="{DE9AED70-C0C6-4B22-AAFB-2BBC26A96962}" presName="hierChild7" presStyleCnt="0"/>
      <dgm:spPr/>
    </dgm:pt>
    <dgm:pt modelId="{12CDDF55-8A0D-40F9-9F49-0F6C86723FF5}" type="pres">
      <dgm:prSet presAssocID="{AC7D6360-C73A-4B54-A383-E8CD57ADF10D}" presName="Name111" presStyleLbl="parChTrans1D3" presStyleIdx="1" presStyleCnt="8"/>
      <dgm:spPr/>
    </dgm:pt>
    <dgm:pt modelId="{3639AD8B-772E-4E41-B0C3-743413089CBF}" type="pres">
      <dgm:prSet presAssocID="{33F22E57-2622-45D3-B122-212BF79C939A}" presName="hierRoot3" presStyleCnt="0">
        <dgm:presLayoutVars>
          <dgm:hierBranch val="init"/>
        </dgm:presLayoutVars>
      </dgm:prSet>
      <dgm:spPr/>
    </dgm:pt>
    <dgm:pt modelId="{5E302563-3C44-471E-87D2-8E0656291616}" type="pres">
      <dgm:prSet presAssocID="{33F22E57-2622-45D3-B122-212BF79C939A}" presName="rootComposite3" presStyleCnt="0"/>
      <dgm:spPr/>
    </dgm:pt>
    <dgm:pt modelId="{78119DE7-D401-4855-8064-70788CB5F8CF}" type="pres">
      <dgm:prSet presAssocID="{33F22E57-2622-45D3-B122-212BF79C939A}" presName="rootText3" presStyleLbl="asst2" presStyleIdx="1" presStyleCnt="7" custLinFactY="110610" custLinFactNeighborX="-22787" custLinFactNeighborY="200000">
        <dgm:presLayoutVars>
          <dgm:chPref val="3"/>
        </dgm:presLayoutVars>
      </dgm:prSet>
      <dgm:spPr/>
    </dgm:pt>
    <dgm:pt modelId="{07D19BF5-1BE8-4963-A746-C3C1FD2F0DA9}" type="pres">
      <dgm:prSet presAssocID="{33F22E57-2622-45D3-B122-212BF79C939A}" presName="rootConnector3" presStyleLbl="asst2" presStyleIdx="1" presStyleCnt="7"/>
      <dgm:spPr/>
    </dgm:pt>
    <dgm:pt modelId="{B11E1D20-EE0B-481A-9782-5B0CC60A052E}" type="pres">
      <dgm:prSet presAssocID="{33F22E57-2622-45D3-B122-212BF79C939A}" presName="hierChild6" presStyleCnt="0"/>
      <dgm:spPr/>
    </dgm:pt>
    <dgm:pt modelId="{22805648-AFE4-48D1-A70F-E1AD93CD46A2}" type="pres">
      <dgm:prSet presAssocID="{33F22E57-2622-45D3-B122-212BF79C939A}" presName="hierChild7" presStyleCnt="0"/>
      <dgm:spPr/>
    </dgm:pt>
    <dgm:pt modelId="{331B49B7-6F6B-4DB8-8678-FF43DA6B5509}" type="pres">
      <dgm:prSet presAssocID="{9CC26156-3B5F-4279-B144-8D6340470F70}" presName="Name35" presStyleLbl="parChTrans1D2" presStyleIdx="1" presStyleCnt="3"/>
      <dgm:spPr/>
    </dgm:pt>
    <dgm:pt modelId="{5C073DDE-B90D-4846-9803-DB2441E54542}" type="pres">
      <dgm:prSet presAssocID="{C675CAB1-2DE0-4CFE-A90D-E632E7A791DA}" presName="hierRoot2" presStyleCnt="0">
        <dgm:presLayoutVars>
          <dgm:hierBranch val="init"/>
        </dgm:presLayoutVars>
      </dgm:prSet>
      <dgm:spPr/>
    </dgm:pt>
    <dgm:pt modelId="{607ABD7A-E6A1-4E60-9C8F-8AAFA024448C}" type="pres">
      <dgm:prSet presAssocID="{C675CAB1-2DE0-4CFE-A90D-E632E7A791DA}" presName="rootComposite" presStyleCnt="0"/>
      <dgm:spPr/>
    </dgm:pt>
    <dgm:pt modelId="{7E1B6CEB-F0DB-4D28-8D37-91B4C60EDDE7}" type="pres">
      <dgm:prSet presAssocID="{C675CAB1-2DE0-4CFE-A90D-E632E7A791DA}" presName="rootText" presStyleLbl="node2" presStyleIdx="1" presStyleCnt="3" custScaleX="157090" custLinFactY="-49487" custLinFactNeighborX="-4985" custLinFactNeighborY="-100000">
        <dgm:presLayoutVars>
          <dgm:chPref val="3"/>
        </dgm:presLayoutVars>
      </dgm:prSet>
      <dgm:spPr/>
    </dgm:pt>
    <dgm:pt modelId="{5F5198B2-FFED-4383-A6CF-4D2F569F5A12}" type="pres">
      <dgm:prSet presAssocID="{C675CAB1-2DE0-4CFE-A90D-E632E7A791DA}" presName="rootConnector" presStyleLbl="node2" presStyleIdx="1" presStyleCnt="3"/>
      <dgm:spPr/>
    </dgm:pt>
    <dgm:pt modelId="{3A26DD56-A86C-44ED-B97F-734033B7108E}" type="pres">
      <dgm:prSet presAssocID="{C675CAB1-2DE0-4CFE-A90D-E632E7A791DA}" presName="hierChild4" presStyleCnt="0"/>
      <dgm:spPr/>
    </dgm:pt>
    <dgm:pt modelId="{0DB1D348-16AA-4C49-8E78-0CC7C4086464}" type="pres">
      <dgm:prSet presAssocID="{2F49AB22-CEA4-4D4F-9373-2B991B0774F7}" presName="Name37" presStyleLbl="parChTrans1D3" presStyleIdx="2" presStyleCnt="8"/>
      <dgm:spPr/>
    </dgm:pt>
    <dgm:pt modelId="{84B84F9D-0715-4177-B5CB-F7599A74B149}" type="pres">
      <dgm:prSet presAssocID="{63BD42E4-04E9-4846-8051-8143203AEEA1}" presName="hierRoot2" presStyleCnt="0">
        <dgm:presLayoutVars>
          <dgm:hierBranch val="init"/>
        </dgm:presLayoutVars>
      </dgm:prSet>
      <dgm:spPr/>
    </dgm:pt>
    <dgm:pt modelId="{47F4D20E-FAFF-464D-AC2B-9220BECCC1A4}" type="pres">
      <dgm:prSet presAssocID="{63BD42E4-04E9-4846-8051-8143203AEEA1}" presName="rootComposite" presStyleCnt="0"/>
      <dgm:spPr/>
    </dgm:pt>
    <dgm:pt modelId="{BF5C1342-871D-44C0-BD71-9FA371A7C813}" type="pres">
      <dgm:prSet presAssocID="{63BD42E4-04E9-4846-8051-8143203AEEA1}" presName="rootText" presStyleLbl="node3" presStyleIdx="0" presStyleCnt="1" custLinFactNeighborX="-15000" custLinFactNeighborY="37029">
        <dgm:presLayoutVars>
          <dgm:chPref val="3"/>
        </dgm:presLayoutVars>
      </dgm:prSet>
      <dgm:spPr/>
    </dgm:pt>
    <dgm:pt modelId="{300F491C-02DF-42A9-AA52-DA7207E1B297}" type="pres">
      <dgm:prSet presAssocID="{63BD42E4-04E9-4846-8051-8143203AEEA1}" presName="rootConnector" presStyleLbl="node3" presStyleIdx="0" presStyleCnt="1"/>
      <dgm:spPr/>
    </dgm:pt>
    <dgm:pt modelId="{DD6DDE64-3942-49EE-985F-9CE2EA0A5B09}" type="pres">
      <dgm:prSet presAssocID="{63BD42E4-04E9-4846-8051-8143203AEEA1}" presName="hierChild4" presStyleCnt="0"/>
      <dgm:spPr/>
    </dgm:pt>
    <dgm:pt modelId="{7190EDF5-F4F3-4696-B1E5-39254DC568B6}" type="pres">
      <dgm:prSet presAssocID="{63BD42E4-04E9-4846-8051-8143203AEEA1}" presName="hierChild5" presStyleCnt="0"/>
      <dgm:spPr/>
    </dgm:pt>
    <dgm:pt modelId="{A0D28D98-642D-4D66-8076-CCEF772E2A93}" type="pres">
      <dgm:prSet presAssocID="{C675CAB1-2DE0-4CFE-A90D-E632E7A791DA}" presName="hierChild5" presStyleCnt="0"/>
      <dgm:spPr/>
    </dgm:pt>
    <dgm:pt modelId="{8DB6DA88-8A6E-4448-8BAD-2D26360CE2D2}" type="pres">
      <dgm:prSet presAssocID="{F3D1AEFB-0386-43E0-91F0-5773AA003CDB}" presName="Name111" presStyleLbl="parChTrans1D3" presStyleIdx="3" presStyleCnt="8"/>
      <dgm:spPr/>
    </dgm:pt>
    <dgm:pt modelId="{08A31AC2-EE77-493A-9E04-97A4D6BDEC4D}" type="pres">
      <dgm:prSet presAssocID="{DDDA6CC1-0128-4B9A-A1D7-BF48EE00C2EF}" presName="hierRoot3" presStyleCnt="0">
        <dgm:presLayoutVars>
          <dgm:hierBranch val="init"/>
        </dgm:presLayoutVars>
      </dgm:prSet>
      <dgm:spPr/>
    </dgm:pt>
    <dgm:pt modelId="{699255B6-9CE1-49AD-9375-F192A35C82CB}" type="pres">
      <dgm:prSet presAssocID="{DDDA6CC1-0128-4B9A-A1D7-BF48EE00C2EF}" presName="rootComposite3" presStyleCnt="0"/>
      <dgm:spPr/>
    </dgm:pt>
    <dgm:pt modelId="{C78F17DE-A013-4186-BFA7-447332ED28F7}" type="pres">
      <dgm:prSet presAssocID="{DDDA6CC1-0128-4B9A-A1D7-BF48EE00C2EF}" presName="rootText3" presStyleLbl="asst2" presStyleIdx="2" presStyleCnt="7" custLinFactNeighborX="66937" custLinFactNeighborY="12818">
        <dgm:presLayoutVars>
          <dgm:chPref val="3"/>
        </dgm:presLayoutVars>
      </dgm:prSet>
      <dgm:spPr/>
    </dgm:pt>
    <dgm:pt modelId="{1363B198-94EE-41AE-85C2-8A4CD3F2E7DD}" type="pres">
      <dgm:prSet presAssocID="{DDDA6CC1-0128-4B9A-A1D7-BF48EE00C2EF}" presName="rootConnector3" presStyleLbl="asst2" presStyleIdx="2" presStyleCnt="7"/>
      <dgm:spPr/>
    </dgm:pt>
    <dgm:pt modelId="{9BAC99D0-66C3-47B5-B0D1-BDE782071E89}" type="pres">
      <dgm:prSet presAssocID="{DDDA6CC1-0128-4B9A-A1D7-BF48EE00C2EF}" presName="hierChild6" presStyleCnt="0"/>
      <dgm:spPr/>
    </dgm:pt>
    <dgm:pt modelId="{73B4AFD9-BF74-4657-BC3D-49EC14B3E2F2}" type="pres">
      <dgm:prSet presAssocID="{DDDA6CC1-0128-4B9A-A1D7-BF48EE00C2EF}" presName="hierChild7" presStyleCnt="0"/>
      <dgm:spPr/>
    </dgm:pt>
    <dgm:pt modelId="{A14C5D80-5148-4D24-BDCA-8B85F7BA9BFD}" type="pres">
      <dgm:prSet presAssocID="{B20B4282-F964-4C94-8842-4477E2F148F1}" presName="Name111" presStyleLbl="parChTrans1D3" presStyleIdx="4" presStyleCnt="8"/>
      <dgm:spPr/>
    </dgm:pt>
    <dgm:pt modelId="{4A2729E8-6433-49AE-8C98-D772D33DCF49}" type="pres">
      <dgm:prSet presAssocID="{A1125005-A93F-4C5F-8C57-55E4A9713708}" presName="hierRoot3" presStyleCnt="0">
        <dgm:presLayoutVars>
          <dgm:hierBranch val="init"/>
        </dgm:presLayoutVars>
      </dgm:prSet>
      <dgm:spPr/>
    </dgm:pt>
    <dgm:pt modelId="{FD3CD2DD-3A50-4118-AED9-E7ADF71BA4E3}" type="pres">
      <dgm:prSet presAssocID="{A1125005-A93F-4C5F-8C57-55E4A9713708}" presName="rootComposite3" presStyleCnt="0"/>
      <dgm:spPr/>
    </dgm:pt>
    <dgm:pt modelId="{B986C20B-B617-4ED7-8F50-FC64754BE3C6}" type="pres">
      <dgm:prSet presAssocID="{A1125005-A93F-4C5F-8C57-55E4A9713708}" presName="rootText3" presStyleLbl="asst2" presStyleIdx="3" presStyleCnt="7" custLinFactNeighborX="-17090" custLinFactNeighborY="-17090">
        <dgm:presLayoutVars>
          <dgm:chPref val="3"/>
        </dgm:presLayoutVars>
      </dgm:prSet>
      <dgm:spPr/>
    </dgm:pt>
    <dgm:pt modelId="{638C8562-5E1E-4784-B828-B909B8328F11}" type="pres">
      <dgm:prSet presAssocID="{A1125005-A93F-4C5F-8C57-55E4A9713708}" presName="rootConnector3" presStyleLbl="asst2" presStyleIdx="3" presStyleCnt="7"/>
      <dgm:spPr/>
    </dgm:pt>
    <dgm:pt modelId="{7A2C53AB-6F4A-453B-9B7E-D6883DD1636A}" type="pres">
      <dgm:prSet presAssocID="{A1125005-A93F-4C5F-8C57-55E4A9713708}" presName="hierChild6" presStyleCnt="0"/>
      <dgm:spPr/>
    </dgm:pt>
    <dgm:pt modelId="{8CDFE93F-03DB-4A77-A0E4-F5563C029004}" type="pres">
      <dgm:prSet presAssocID="{A1125005-A93F-4C5F-8C57-55E4A9713708}" presName="hierChild7" presStyleCnt="0"/>
      <dgm:spPr/>
    </dgm:pt>
    <dgm:pt modelId="{E96B058D-79BB-4B6D-B1FF-F6B3FA93E185}" type="pres">
      <dgm:prSet presAssocID="{B3E90625-10C0-43E6-8702-A46BA1AC86B6}" presName="Name35" presStyleLbl="parChTrans1D2" presStyleIdx="2" presStyleCnt="3"/>
      <dgm:spPr/>
    </dgm:pt>
    <dgm:pt modelId="{8929FC11-B09D-44E4-8CD4-365D6BBD048D}" type="pres">
      <dgm:prSet presAssocID="{240F559A-6775-42E3-AAD0-B8F4CEC38517}" presName="hierRoot2" presStyleCnt="0">
        <dgm:presLayoutVars>
          <dgm:hierBranch val="init"/>
        </dgm:presLayoutVars>
      </dgm:prSet>
      <dgm:spPr/>
    </dgm:pt>
    <dgm:pt modelId="{87CCBD71-B815-4618-9E03-7A40D85BA965}" type="pres">
      <dgm:prSet presAssocID="{240F559A-6775-42E3-AAD0-B8F4CEC38517}" presName="rootComposite" presStyleCnt="0"/>
      <dgm:spPr/>
    </dgm:pt>
    <dgm:pt modelId="{2AA20F62-928B-49AE-BE33-23588C86C31B}" type="pres">
      <dgm:prSet presAssocID="{240F559A-6775-42E3-AAD0-B8F4CEC38517}" presName="rootText" presStyleLbl="node2" presStyleIdx="2" presStyleCnt="3" custScaleX="176281" custLinFactY="-50911" custLinFactNeighborY="-100000">
        <dgm:presLayoutVars>
          <dgm:chPref val="3"/>
        </dgm:presLayoutVars>
      </dgm:prSet>
      <dgm:spPr/>
    </dgm:pt>
    <dgm:pt modelId="{A36EC864-BCD3-42C7-8061-2E5BB9F34058}" type="pres">
      <dgm:prSet presAssocID="{240F559A-6775-42E3-AAD0-B8F4CEC38517}" presName="rootConnector" presStyleLbl="node2" presStyleIdx="2" presStyleCnt="3"/>
      <dgm:spPr/>
    </dgm:pt>
    <dgm:pt modelId="{364DC912-9689-418D-9FB5-7FD8777D74CC}" type="pres">
      <dgm:prSet presAssocID="{240F559A-6775-42E3-AAD0-B8F4CEC38517}" presName="hierChild4" presStyleCnt="0"/>
      <dgm:spPr/>
    </dgm:pt>
    <dgm:pt modelId="{0EEF8C5E-0B96-44F0-B31B-A1CF16E8AB5E}" type="pres">
      <dgm:prSet presAssocID="{240F559A-6775-42E3-AAD0-B8F4CEC38517}" presName="hierChild5" presStyleCnt="0"/>
      <dgm:spPr/>
    </dgm:pt>
    <dgm:pt modelId="{0CB2CC8D-4C4E-4626-919F-8C9D6FA08D01}" type="pres">
      <dgm:prSet presAssocID="{CDD3B56C-1F4B-43F5-A392-16EF600AD038}" presName="Name111" presStyleLbl="parChTrans1D3" presStyleIdx="5" presStyleCnt="8"/>
      <dgm:spPr/>
    </dgm:pt>
    <dgm:pt modelId="{56D4B363-C436-45FA-8A13-DC1155AC854C}" type="pres">
      <dgm:prSet presAssocID="{68DBD620-B3C3-422D-A183-65EF95A4403B}" presName="hierRoot3" presStyleCnt="0">
        <dgm:presLayoutVars>
          <dgm:hierBranch val="init"/>
        </dgm:presLayoutVars>
      </dgm:prSet>
      <dgm:spPr/>
    </dgm:pt>
    <dgm:pt modelId="{F84204B4-31CE-4644-BDC8-8EB3A03CD173}" type="pres">
      <dgm:prSet presAssocID="{68DBD620-B3C3-422D-A183-65EF95A4403B}" presName="rootComposite3" presStyleCnt="0"/>
      <dgm:spPr/>
    </dgm:pt>
    <dgm:pt modelId="{4246C153-BC2A-4226-BC51-6BCCC3E8438F}" type="pres">
      <dgm:prSet presAssocID="{68DBD620-B3C3-422D-A183-65EF95A4403B}" presName="rootText3" presStyleLbl="asst2" presStyleIdx="4" presStyleCnt="7" custLinFactY="34471" custLinFactNeighborX="12988" custLinFactNeighborY="100000">
        <dgm:presLayoutVars>
          <dgm:chPref val="3"/>
        </dgm:presLayoutVars>
      </dgm:prSet>
      <dgm:spPr/>
    </dgm:pt>
    <dgm:pt modelId="{AD5F6A20-A2D0-48D1-81AE-DDD4356174BE}" type="pres">
      <dgm:prSet presAssocID="{68DBD620-B3C3-422D-A183-65EF95A4403B}" presName="rootConnector3" presStyleLbl="asst2" presStyleIdx="4" presStyleCnt="7"/>
      <dgm:spPr/>
    </dgm:pt>
    <dgm:pt modelId="{1DE12198-E0CD-4328-A41D-BE5BB7306712}" type="pres">
      <dgm:prSet presAssocID="{68DBD620-B3C3-422D-A183-65EF95A4403B}" presName="hierChild6" presStyleCnt="0"/>
      <dgm:spPr/>
    </dgm:pt>
    <dgm:pt modelId="{6C83ACA1-1A83-44F8-AAB9-C6D1B10BE792}" type="pres">
      <dgm:prSet presAssocID="{68DBD620-B3C3-422D-A183-65EF95A4403B}" presName="hierChild7" presStyleCnt="0"/>
      <dgm:spPr/>
    </dgm:pt>
    <dgm:pt modelId="{392FF77E-EF28-46B9-B90E-946B6C376C1C}" type="pres">
      <dgm:prSet presAssocID="{CEAB2B2C-A265-4425-9CF1-1698D1383E8B}" presName="Name111" presStyleLbl="parChTrans1D3" presStyleIdx="6" presStyleCnt="8"/>
      <dgm:spPr/>
    </dgm:pt>
    <dgm:pt modelId="{566D083F-E9D6-465F-827B-60CAB83F664B}" type="pres">
      <dgm:prSet presAssocID="{A77E73C2-9963-464E-B3F5-7A0A11CE11DA}" presName="hierRoot3" presStyleCnt="0">
        <dgm:presLayoutVars>
          <dgm:hierBranch val="init"/>
        </dgm:presLayoutVars>
      </dgm:prSet>
      <dgm:spPr/>
    </dgm:pt>
    <dgm:pt modelId="{69D9FD2E-86FD-4117-9E5D-3ABFB5E90B53}" type="pres">
      <dgm:prSet presAssocID="{A77E73C2-9963-464E-B3F5-7A0A11CE11DA}" presName="rootComposite3" presStyleCnt="0"/>
      <dgm:spPr/>
    </dgm:pt>
    <dgm:pt modelId="{D5B3906F-72B3-43EA-95A4-DAC659BCB794}" type="pres">
      <dgm:prSet presAssocID="{A77E73C2-9963-464E-B3F5-7A0A11CE11DA}" presName="rootText3" presStyleLbl="asst2" presStyleIdx="5" presStyleCnt="7" custLinFactNeighborX="489" custLinFactNeighborY="21797">
        <dgm:presLayoutVars>
          <dgm:chPref val="3"/>
        </dgm:presLayoutVars>
      </dgm:prSet>
      <dgm:spPr/>
    </dgm:pt>
    <dgm:pt modelId="{A896EFE7-0132-4F07-B1BC-B96E084B356B}" type="pres">
      <dgm:prSet presAssocID="{A77E73C2-9963-464E-B3F5-7A0A11CE11DA}" presName="rootConnector3" presStyleLbl="asst2" presStyleIdx="5" presStyleCnt="7"/>
      <dgm:spPr/>
    </dgm:pt>
    <dgm:pt modelId="{280776ED-2EBB-4DB9-BBF8-B2B4C791BDE3}" type="pres">
      <dgm:prSet presAssocID="{A77E73C2-9963-464E-B3F5-7A0A11CE11DA}" presName="hierChild6" presStyleCnt="0"/>
      <dgm:spPr/>
    </dgm:pt>
    <dgm:pt modelId="{EFB8AA1D-D132-4F70-8A90-41E96BB9ADFD}" type="pres">
      <dgm:prSet presAssocID="{A77E73C2-9963-464E-B3F5-7A0A11CE11DA}" presName="hierChild7" presStyleCnt="0"/>
      <dgm:spPr/>
    </dgm:pt>
    <dgm:pt modelId="{8E3FF2D8-4321-4909-88FC-804385848E08}" type="pres">
      <dgm:prSet presAssocID="{C824844B-1F56-40B8-B24A-E17977265140}" presName="Name111" presStyleLbl="parChTrans1D3" presStyleIdx="7" presStyleCnt="8"/>
      <dgm:spPr/>
    </dgm:pt>
    <dgm:pt modelId="{BA61254B-6815-449A-9C90-BE1487AD5F52}" type="pres">
      <dgm:prSet presAssocID="{DFBF521F-6417-473B-AC15-CEA7E5288A0B}" presName="hierRoot3" presStyleCnt="0">
        <dgm:presLayoutVars>
          <dgm:hierBranch val="init"/>
        </dgm:presLayoutVars>
      </dgm:prSet>
      <dgm:spPr/>
    </dgm:pt>
    <dgm:pt modelId="{7237BB6E-3618-402F-98FA-B9AE3A4F8D7B}" type="pres">
      <dgm:prSet presAssocID="{DFBF521F-6417-473B-AC15-CEA7E5288A0B}" presName="rootComposite3" presStyleCnt="0"/>
      <dgm:spPr/>
    </dgm:pt>
    <dgm:pt modelId="{47EA5CD3-FC16-46DE-B32D-A89319358E7B}" type="pres">
      <dgm:prSet presAssocID="{DFBF521F-6417-473B-AC15-CEA7E5288A0B}" presName="rootText3" presStyleLbl="asst2" presStyleIdx="6" presStyleCnt="7" custLinFactX="-17663" custLinFactY="64605" custLinFactNeighborX="-100000" custLinFactNeighborY="100000">
        <dgm:presLayoutVars>
          <dgm:chPref val="3"/>
        </dgm:presLayoutVars>
      </dgm:prSet>
      <dgm:spPr/>
    </dgm:pt>
    <dgm:pt modelId="{EC70EB23-8B91-4908-9D4A-DE85527CF315}" type="pres">
      <dgm:prSet presAssocID="{DFBF521F-6417-473B-AC15-CEA7E5288A0B}" presName="rootConnector3" presStyleLbl="asst2" presStyleIdx="6" presStyleCnt="7"/>
      <dgm:spPr/>
    </dgm:pt>
    <dgm:pt modelId="{B501F1C6-8E14-44BF-87EF-8571391FF73E}" type="pres">
      <dgm:prSet presAssocID="{DFBF521F-6417-473B-AC15-CEA7E5288A0B}" presName="hierChild6" presStyleCnt="0"/>
      <dgm:spPr/>
    </dgm:pt>
    <dgm:pt modelId="{C5F26770-8D59-4FE3-8E40-165D8C65E333}" type="pres">
      <dgm:prSet presAssocID="{DFBF521F-6417-473B-AC15-CEA7E5288A0B}" presName="hierChild7" presStyleCnt="0"/>
      <dgm:spPr/>
    </dgm:pt>
    <dgm:pt modelId="{E521D6C4-E58F-4282-95AB-B37D02E0B416}" type="pres">
      <dgm:prSet presAssocID="{C1C2FE63-DEA3-4B03-B1D9-7A633737C2D2}" presName="hierChild3" presStyleCnt="0"/>
      <dgm:spPr/>
    </dgm:pt>
  </dgm:ptLst>
  <dgm:cxnLst>
    <dgm:cxn modelId="{A1AFB50C-1312-4F21-A46F-62BFA26DA326}" type="presOf" srcId="{B3E90625-10C0-43E6-8702-A46BA1AC86B6}" destId="{E96B058D-79BB-4B6D-B1FF-F6B3FA93E185}" srcOrd="0" destOrd="0" presId="urn:microsoft.com/office/officeart/2005/8/layout/orgChart1"/>
    <dgm:cxn modelId="{FCF8270D-6DB5-47A9-BD90-1E28AF63730C}" type="presOf" srcId="{AC7D6360-C73A-4B54-A383-E8CD57ADF10D}" destId="{12CDDF55-8A0D-40F9-9F49-0F6C86723FF5}" srcOrd="0" destOrd="0" presId="urn:microsoft.com/office/officeart/2005/8/layout/orgChart1"/>
    <dgm:cxn modelId="{185FAF11-6259-4466-AAA8-ED38FDA1D4B8}" type="presOf" srcId="{DFBF521F-6417-473B-AC15-CEA7E5288A0B}" destId="{EC70EB23-8B91-4908-9D4A-DE85527CF315}" srcOrd="1" destOrd="0" presId="urn:microsoft.com/office/officeart/2005/8/layout/orgChart1"/>
    <dgm:cxn modelId="{477B2A1D-AD12-4614-BDC7-F91C0C12D08E}" type="presOf" srcId="{9CC26156-3B5F-4279-B144-8D6340470F70}" destId="{331B49B7-6F6B-4DB8-8678-FF43DA6B5509}" srcOrd="0" destOrd="0" presId="urn:microsoft.com/office/officeart/2005/8/layout/orgChart1"/>
    <dgm:cxn modelId="{2FE66425-5C8E-44AE-B652-BC0BF2A383A8}" srcId="{E83B75B4-9146-4AC7-A4A0-34EA35ECAF80}" destId="{33F22E57-2622-45D3-B122-212BF79C939A}" srcOrd="1" destOrd="0" parTransId="{AC7D6360-C73A-4B54-A383-E8CD57ADF10D}" sibTransId="{B51746CA-B5A0-4F22-869E-BDB357C64039}"/>
    <dgm:cxn modelId="{61133E27-A5DC-47CD-89A6-FF44578D0BAB}" type="presOf" srcId="{8728F564-DD2A-4F6C-9881-1CE0CA6E2F06}" destId="{F1D8BB64-2041-4229-BC68-98D29268D03A}" srcOrd="0" destOrd="0" presId="urn:microsoft.com/office/officeart/2005/8/layout/orgChart1"/>
    <dgm:cxn modelId="{C34A132B-39DD-40F7-9B34-9051B746EE15}" type="presOf" srcId="{68DBD620-B3C3-422D-A183-65EF95A4403B}" destId="{4246C153-BC2A-4226-BC51-6BCCC3E8438F}" srcOrd="0" destOrd="0" presId="urn:microsoft.com/office/officeart/2005/8/layout/orgChart1"/>
    <dgm:cxn modelId="{4B31F030-82FA-4B16-A360-4C4334A446CD}" type="presOf" srcId="{240F559A-6775-42E3-AAD0-B8F4CEC38517}" destId="{A36EC864-BCD3-42C7-8061-2E5BB9F34058}" srcOrd="1" destOrd="0" presId="urn:microsoft.com/office/officeart/2005/8/layout/orgChart1"/>
    <dgm:cxn modelId="{F01B7431-5E3C-4717-890D-14C5919CC26B}" srcId="{BBDCEA00-B274-4CFD-B7FB-72E4000F1540}" destId="{C1C2FE63-DEA3-4B03-B1D9-7A633737C2D2}" srcOrd="0" destOrd="0" parTransId="{1B2A2D9B-A044-4656-B5E0-BE8615F7C8F8}" sibTransId="{AA2D960E-EF8C-48D2-B9EF-00CC00D40129}"/>
    <dgm:cxn modelId="{9983ED37-4593-4008-AF64-4CF325A0A594}" type="presOf" srcId="{BBDCEA00-B274-4CFD-B7FB-72E4000F1540}" destId="{D713B51E-503A-4616-BBEF-626B40FCC846}" srcOrd="0" destOrd="0" presId="urn:microsoft.com/office/officeart/2005/8/layout/orgChart1"/>
    <dgm:cxn modelId="{C95A2E3E-6119-490A-AAEF-2BDBFE2526D1}" type="presOf" srcId="{63BD42E4-04E9-4846-8051-8143203AEEA1}" destId="{BF5C1342-871D-44C0-BD71-9FA371A7C813}" srcOrd="0" destOrd="0" presId="urn:microsoft.com/office/officeart/2005/8/layout/orgChart1"/>
    <dgm:cxn modelId="{0C6CFB5B-9815-4026-8553-6BD7470390C7}" srcId="{C675CAB1-2DE0-4CFE-A90D-E632E7A791DA}" destId="{63BD42E4-04E9-4846-8051-8143203AEEA1}" srcOrd="2" destOrd="0" parTransId="{2F49AB22-CEA4-4D4F-9373-2B991B0774F7}" sibTransId="{CAA9AE4A-2BB7-4CFF-ADA4-818D07436585}"/>
    <dgm:cxn modelId="{D6325D5C-B189-4AD5-B6A9-F335E92DEDBB}" type="presOf" srcId="{DFBF521F-6417-473B-AC15-CEA7E5288A0B}" destId="{47EA5CD3-FC16-46DE-B32D-A89319358E7B}" srcOrd="0" destOrd="0" presId="urn:microsoft.com/office/officeart/2005/8/layout/orgChart1"/>
    <dgm:cxn modelId="{92D9A55C-38C0-4D84-94DD-4F6E2891464D}" srcId="{C675CAB1-2DE0-4CFE-A90D-E632E7A791DA}" destId="{DDDA6CC1-0128-4B9A-A1D7-BF48EE00C2EF}" srcOrd="0" destOrd="0" parTransId="{F3D1AEFB-0386-43E0-91F0-5773AA003CDB}" sibTransId="{0459D978-A74D-40AC-A881-B9355D951ED1}"/>
    <dgm:cxn modelId="{41472162-3B48-4A61-89B3-2FC3CFE8676C}" type="presOf" srcId="{A1125005-A93F-4C5F-8C57-55E4A9713708}" destId="{B986C20B-B617-4ED7-8F50-FC64754BE3C6}" srcOrd="0" destOrd="0" presId="urn:microsoft.com/office/officeart/2005/8/layout/orgChart1"/>
    <dgm:cxn modelId="{EC4DC076-B21E-412A-BBCD-C5E03CDA6EDC}" type="presOf" srcId="{F3D1AEFB-0386-43E0-91F0-5773AA003CDB}" destId="{8DB6DA88-8A6E-4448-8BAD-2D26360CE2D2}" srcOrd="0" destOrd="0" presId="urn:microsoft.com/office/officeart/2005/8/layout/orgChart1"/>
    <dgm:cxn modelId="{E8761079-B359-41ED-905D-38A659160EAC}" srcId="{240F559A-6775-42E3-AAD0-B8F4CEC38517}" destId="{A77E73C2-9963-464E-B3F5-7A0A11CE11DA}" srcOrd="1" destOrd="0" parTransId="{CEAB2B2C-A265-4425-9CF1-1698D1383E8B}" sibTransId="{2FF90BF2-E1F7-477A-9BB9-29A0758D59C0}"/>
    <dgm:cxn modelId="{3CEB8D5A-BEB9-43BF-BA9A-604ABFEE5887}" type="presOf" srcId="{CEAB2B2C-A265-4425-9CF1-1698D1383E8B}" destId="{392FF77E-EF28-46B9-B90E-946B6C376C1C}" srcOrd="0" destOrd="0" presId="urn:microsoft.com/office/officeart/2005/8/layout/orgChart1"/>
    <dgm:cxn modelId="{5F05AC7A-3710-4188-9215-EED4AFE788EE}" type="presOf" srcId="{A77E73C2-9963-464E-B3F5-7A0A11CE11DA}" destId="{D5B3906F-72B3-43EA-95A4-DAC659BCB794}" srcOrd="0" destOrd="0" presId="urn:microsoft.com/office/officeart/2005/8/layout/orgChart1"/>
    <dgm:cxn modelId="{7E9B917C-5A43-499E-BA7B-47976CB2DE11}" type="presOf" srcId="{DDDA6CC1-0128-4B9A-A1D7-BF48EE00C2EF}" destId="{1363B198-94EE-41AE-85C2-8A4CD3F2E7DD}" srcOrd="1" destOrd="0" presId="urn:microsoft.com/office/officeart/2005/8/layout/orgChart1"/>
    <dgm:cxn modelId="{5BDBFC7E-51F7-4897-BAEF-ABAF7278436F}" type="presOf" srcId="{68DBD620-B3C3-422D-A183-65EF95A4403B}" destId="{AD5F6A20-A2D0-48D1-81AE-DDD4356174BE}" srcOrd="1" destOrd="0" presId="urn:microsoft.com/office/officeart/2005/8/layout/orgChart1"/>
    <dgm:cxn modelId="{EF707581-F159-4FA6-A001-034006A7B665}" type="presOf" srcId="{2F49AB22-CEA4-4D4F-9373-2B991B0774F7}" destId="{0DB1D348-16AA-4C49-8E78-0CC7C4086464}" srcOrd="0" destOrd="0" presId="urn:microsoft.com/office/officeart/2005/8/layout/orgChart1"/>
    <dgm:cxn modelId="{79D3B984-FEE3-4859-9648-280202DDCBDB}" type="presOf" srcId="{CDD3B56C-1F4B-43F5-A392-16EF600AD038}" destId="{0CB2CC8D-4C4E-4626-919F-8C9D6FA08D01}" srcOrd="0" destOrd="0" presId="urn:microsoft.com/office/officeart/2005/8/layout/orgChart1"/>
    <dgm:cxn modelId="{FF5B2788-B552-4822-AF86-98A778AC97C1}" type="presOf" srcId="{B20B4282-F964-4C94-8842-4477E2F148F1}" destId="{A14C5D80-5148-4D24-BDCA-8B85F7BA9BFD}" srcOrd="0" destOrd="0" presId="urn:microsoft.com/office/officeart/2005/8/layout/orgChart1"/>
    <dgm:cxn modelId="{C70F208F-37DC-4900-83F6-2413E319F9A1}" type="presOf" srcId="{63BD42E4-04E9-4846-8051-8143203AEEA1}" destId="{300F491C-02DF-42A9-AA52-DA7207E1B297}" srcOrd="1" destOrd="0" presId="urn:microsoft.com/office/officeart/2005/8/layout/orgChart1"/>
    <dgm:cxn modelId="{8E6FC898-04DA-4D88-9A32-230205B9ACF2}" srcId="{C1C2FE63-DEA3-4B03-B1D9-7A633737C2D2}" destId="{240F559A-6775-42E3-AAD0-B8F4CEC38517}" srcOrd="2" destOrd="0" parTransId="{B3E90625-10C0-43E6-8702-A46BA1AC86B6}" sibTransId="{78A7AAF9-8A01-448B-A05F-295B61F6DC79}"/>
    <dgm:cxn modelId="{567E3A9D-259D-4045-8DA2-4C324DFDB311}" type="presOf" srcId="{C1C2FE63-DEA3-4B03-B1D9-7A633737C2D2}" destId="{BD48E109-6128-44BC-8BE1-DE4BD48F4389}" srcOrd="1" destOrd="0" presId="urn:microsoft.com/office/officeart/2005/8/layout/orgChart1"/>
    <dgm:cxn modelId="{086EECA0-721C-4609-838D-70BE6C3687BF}" type="presOf" srcId="{C675CAB1-2DE0-4CFE-A90D-E632E7A791DA}" destId="{5F5198B2-FFED-4383-A6CF-4D2F569F5A12}" srcOrd="1" destOrd="0" presId="urn:microsoft.com/office/officeart/2005/8/layout/orgChart1"/>
    <dgm:cxn modelId="{28A7D3A1-5744-4816-81AF-7F0B12DE4257}" type="presOf" srcId="{E83B75B4-9146-4AC7-A4A0-34EA35ECAF80}" destId="{232466CE-C2AB-48B6-A61D-5272C6368557}" srcOrd="1" destOrd="0" presId="urn:microsoft.com/office/officeart/2005/8/layout/orgChart1"/>
    <dgm:cxn modelId="{E16B70A7-7F6D-4DF2-B590-A90EB947D294}" type="presOf" srcId="{DDDA6CC1-0128-4B9A-A1D7-BF48EE00C2EF}" destId="{C78F17DE-A013-4186-BFA7-447332ED28F7}" srcOrd="0" destOrd="0" presId="urn:microsoft.com/office/officeart/2005/8/layout/orgChart1"/>
    <dgm:cxn modelId="{3AD399B0-0E68-4FE3-9D4F-275187994A0A}" type="presOf" srcId="{33F22E57-2622-45D3-B122-212BF79C939A}" destId="{78119DE7-D401-4855-8064-70788CB5F8CF}" srcOrd="0" destOrd="0" presId="urn:microsoft.com/office/officeart/2005/8/layout/orgChart1"/>
    <dgm:cxn modelId="{A6122BB1-00FD-4C97-A387-229A34EF9FAE}" type="presOf" srcId="{C1C2FE63-DEA3-4B03-B1D9-7A633737C2D2}" destId="{2AD145BB-7348-444A-97D8-B692FDA97DBC}" srcOrd="0" destOrd="0" presId="urn:microsoft.com/office/officeart/2005/8/layout/orgChart1"/>
    <dgm:cxn modelId="{0B144FB4-C4A1-43C7-B923-D351FE5172CA}" type="presOf" srcId="{DE9AED70-C0C6-4B22-AAFB-2BBC26A96962}" destId="{BF2A4ED0-31ED-4B1F-BC1A-969CA3831099}" srcOrd="1" destOrd="0" presId="urn:microsoft.com/office/officeart/2005/8/layout/orgChart1"/>
    <dgm:cxn modelId="{92D8A0B9-2089-4967-847B-1EFB8450D6D1}" type="presOf" srcId="{A1125005-A93F-4C5F-8C57-55E4A9713708}" destId="{638C8562-5E1E-4784-B828-B909B8328F11}" srcOrd="1" destOrd="0" presId="urn:microsoft.com/office/officeart/2005/8/layout/orgChart1"/>
    <dgm:cxn modelId="{FE3CABBB-45C5-4252-93BB-3275E704A3E2}" srcId="{C1C2FE63-DEA3-4B03-B1D9-7A633737C2D2}" destId="{C675CAB1-2DE0-4CFE-A90D-E632E7A791DA}" srcOrd="1" destOrd="0" parTransId="{9CC26156-3B5F-4279-B144-8D6340470F70}" sibTransId="{391CEB3F-9204-4481-ACBC-7C77591C40F2}"/>
    <dgm:cxn modelId="{FE0BE2BE-191D-4171-895E-B7C9FF2BF4DB}" srcId="{240F559A-6775-42E3-AAD0-B8F4CEC38517}" destId="{DFBF521F-6417-473B-AC15-CEA7E5288A0B}" srcOrd="2" destOrd="0" parTransId="{C824844B-1F56-40B8-B24A-E17977265140}" sibTransId="{350CE98E-2F63-4E07-80B7-1D988DB8B1D7}"/>
    <dgm:cxn modelId="{FC1123BF-F2AE-4988-A964-41FC984E487A}" type="presOf" srcId="{240F559A-6775-42E3-AAD0-B8F4CEC38517}" destId="{2AA20F62-928B-49AE-BE33-23588C86C31B}" srcOrd="0" destOrd="0" presId="urn:microsoft.com/office/officeart/2005/8/layout/orgChart1"/>
    <dgm:cxn modelId="{F1C104C2-C265-4B27-BBC1-B8F6C324502B}" srcId="{240F559A-6775-42E3-AAD0-B8F4CEC38517}" destId="{68DBD620-B3C3-422D-A183-65EF95A4403B}" srcOrd="0" destOrd="0" parTransId="{CDD3B56C-1F4B-43F5-A392-16EF600AD038}" sibTransId="{4F639550-1CA1-41FD-A17B-7DABECCDA787}"/>
    <dgm:cxn modelId="{71488AC9-D19A-4043-AAD1-37FB17D8A883}" type="presOf" srcId="{E83B75B4-9146-4AC7-A4A0-34EA35ECAF80}" destId="{5B688BBF-B87B-4730-B779-345C123D69AC}" srcOrd="0" destOrd="0" presId="urn:microsoft.com/office/officeart/2005/8/layout/orgChart1"/>
    <dgm:cxn modelId="{907D41CA-2CCC-46D6-AC5E-CBD1C069FCFD}" type="presOf" srcId="{DE9AED70-C0C6-4B22-AAFB-2BBC26A96962}" destId="{5F3A8B85-77B3-4D97-979E-B19ACC08F68F}" srcOrd="0" destOrd="0" presId="urn:microsoft.com/office/officeart/2005/8/layout/orgChart1"/>
    <dgm:cxn modelId="{AC94A8CA-F807-4269-B167-CCE7E5D25C28}" srcId="{C1C2FE63-DEA3-4B03-B1D9-7A633737C2D2}" destId="{E83B75B4-9146-4AC7-A4A0-34EA35ECAF80}" srcOrd="0" destOrd="0" parTransId="{A9713539-B219-4F7F-9964-C3B2FDD23511}" sibTransId="{7E906B86-4126-4251-BB16-45E17215B0FF}"/>
    <dgm:cxn modelId="{0672ADD4-6DBF-44A6-A21B-8C22AA46476D}" type="presOf" srcId="{33F22E57-2622-45D3-B122-212BF79C939A}" destId="{07D19BF5-1BE8-4963-A746-C3C1FD2F0DA9}" srcOrd="1" destOrd="0" presId="urn:microsoft.com/office/officeart/2005/8/layout/orgChart1"/>
    <dgm:cxn modelId="{85E9A5D9-B45D-46B4-A704-21581297F7D6}" srcId="{E83B75B4-9146-4AC7-A4A0-34EA35ECAF80}" destId="{DE9AED70-C0C6-4B22-AAFB-2BBC26A96962}" srcOrd="0" destOrd="0" parTransId="{8728F564-DD2A-4F6C-9881-1CE0CA6E2F06}" sibTransId="{2DEAE7E1-0B83-4A10-9B6A-6292D3E08F85}"/>
    <dgm:cxn modelId="{37E9EFD9-3B7E-4AAC-9A2F-3964FB2864A8}" srcId="{C675CAB1-2DE0-4CFE-A90D-E632E7A791DA}" destId="{A1125005-A93F-4C5F-8C57-55E4A9713708}" srcOrd="1" destOrd="0" parTransId="{B20B4282-F964-4C94-8842-4477E2F148F1}" sibTransId="{43C3A4B1-CE2A-4D53-9AE2-A41EB8A9B395}"/>
    <dgm:cxn modelId="{98C07EED-1DEC-4FE8-AC74-32B71D3999D8}" type="presOf" srcId="{A9713539-B219-4F7F-9964-C3B2FDD23511}" destId="{4580A573-9234-4A14-90B8-ADEBD55E0681}" srcOrd="0" destOrd="0" presId="urn:microsoft.com/office/officeart/2005/8/layout/orgChart1"/>
    <dgm:cxn modelId="{0AEDF2F6-7C3D-4E88-A2E8-3C4E31902B16}" type="presOf" srcId="{C824844B-1F56-40B8-B24A-E17977265140}" destId="{8E3FF2D8-4321-4909-88FC-804385848E08}" srcOrd="0" destOrd="0" presId="urn:microsoft.com/office/officeart/2005/8/layout/orgChart1"/>
    <dgm:cxn modelId="{27C15BFE-3589-4BB0-9292-FC24F79445AF}" type="presOf" srcId="{C675CAB1-2DE0-4CFE-A90D-E632E7A791DA}" destId="{7E1B6CEB-F0DB-4D28-8D37-91B4C60EDDE7}" srcOrd="0" destOrd="0" presId="urn:microsoft.com/office/officeart/2005/8/layout/orgChart1"/>
    <dgm:cxn modelId="{E1960EFF-28C2-4C26-A6AD-8BDDC5AC552C}" type="presOf" srcId="{A77E73C2-9963-464E-B3F5-7A0A11CE11DA}" destId="{A896EFE7-0132-4F07-B1BC-B96E084B356B}" srcOrd="1" destOrd="0" presId="urn:microsoft.com/office/officeart/2005/8/layout/orgChart1"/>
    <dgm:cxn modelId="{33AC8501-2B5B-4835-9FA1-E7EC5819AF83}" type="presParOf" srcId="{D713B51E-503A-4616-BBEF-626B40FCC846}" destId="{1BCF840D-6225-49AE-9659-B4A6F261EEF7}" srcOrd="0" destOrd="0" presId="urn:microsoft.com/office/officeart/2005/8/layout/orgChart1"/>
    <dgm:cxn modelId="{234C7AA8-5D3C-4B06-B660-4B6B1C313611}" type="presParOf" srcId="{1BCF840D-6225-49AE-9659-B4A6F261EEF7}" destId="{A8740BE4-A361-42EF-B9AC-0772833E9946}" srcOrd="0" destOrd="0" presId="urn:microsoft.com/office/officeart/2005/8/layout/orgChart1"/>
    <dgm:cxn modelId="{83BA68F0-F9AD-4771-89A6-F2923064A6D5}" type="presParOf" srcId="{A8740BE4-A361-42EF-B9AC-0772833E9946}" destId="{2AD145BB-7348-444A-97D8-B692FDA97DBC}" srcOrd="0" destOrd="0" presId="urn:microsoft.com/office/officeart/2005/8/layout/orgChart1"/>
    <dgm:cxn modelId="{416AA112-2386-4E4F-B909-9908604D4015}" type="presParOf" srcId="{A8740BE4-A361-42EF-B9AC-0772833E9946}" destId="{BD48E109-6128-44BC-8BE1-DE4BD48F4389}" srcOrd="1" destOrd="0" presId="urn:microsoft.com/office/officeart/2005/8/layout/orgChart1"/>
    <dgm:cxn modelId="{E176DAAD-B6BC-4CB8-ADDA-177E7E8E3705}" type="presParOf" srcId="{1BCF840D-6225-49AE-9659-B4A6F261EEF7}" destId="{D665F978-8891-4E33-A14D-5741F1F460A1}" srcOrd="1" destOrd="0" presId="urn:microsoft.com/office/officeart/2005/8/layout/orgChart1"/>
    <dgm:cxn modelId="{1948F4A8-F77F-4671-95BF-44D6D9332585}" type="presParOf" srcId="{D665F978-8891-4E33-A14D-5741F1F460A1}" destId="{4580A573-9234-4A14-90B8-ADEBD55E0681}" srcOrd="0" destOrd="0" presId="urn:microsoft.com/office/officeart/2005/8/layout/orgChart1"/>
    <dgm:cxn modelId="{B8FD7D16-0697-46BD-A963-1237843BCA07}" type="presParOf" srcId="{D665F978-8891-4E33-A14D-5741F1F460A1}" destId="{07C92BDA-5947-4D5C-B497-521B74FDE9F6}" srcOrd="1" destOrd="0" presId="urn:microsoft.com/office/officeart/2005/8/layout/orgChart1"/>
    <dgm:cxn modelId="{C0698561-80FA-4BF0-B53A-6844F2C173B0}" type="presParOf" srcId="{07C92BDA-5947-4D5C-B497-521B74FDE9F6}" destId="{384AD28D-403D-4E87-BF44-F363A14EB6A2}" srcOrd="0" destOrd="0" presId="urn:microsoft.com/office/officeart/2005/8/layout/orgChart1"/>
    <dgm:cxn modelId="{1F7F263B-059E-4292-9F87-712FAD8BD349}" type="presParOf" srcId="{384AD28D-403D-4E87-BF44-F363A14EB6A2}" destId="{5B688BBF-B87B-4730-B779-345C123D69AC}" srcOrd="0" destOrd="0" presId="urn:microsoft.com/office/officeart/2005/8/layout/orgChart1"/>
    <dgm:cxn modelId="{A8D60C9F-69F7-4B9B-90B8-39FCA9E6362B}" type="presParOf" srcId="{384AD28D-403D-4E87-BF44-F363A14EB6A2}" destId="{232466CE-C2AB-48B6-A61D-5272C6368557}" srcOrd="1" destOrd="0" presId="urn:microsoft.com/office/officeart/2005/8/layout/orgChart1"/>
    <dgm:cxn modelId="{C942B92C-E14C-4097-B8D5-4757519E0A92}" type="presParOf" srcId="{07C92BDA-5947-4D5C-B497-521B74FDE9F6}" destId="{F97DF368-1B3B-445E-B580-70BD90399E92}" srcOrd="1" destOrd="0" presId="urn:microsoft.com/office/officeart/2005/8/layout/orgChart1"/>
    <dgm:cxn modelId="{26050ECE-63EE-4041-9185-B48B82A0A452}" type="presParOf" srcId="{07C92BDA-5947-4D5C-B497-521B74FDE9F6}" destId="{47807B9B-1077-46F6-94E9-A831E2011F93}" srcOrd="2" destOrd="0" presId="urn:microsoft.com/office/officeart/2005/8/layout/orgChart1"/>
    <dgm:cxn modelId="{DE26265D-7399-4484-A863-D883B69D8A51}" type="presParOf" srcId="{47807B9B-1077-46F6-94E9-A831E2011F93}" destId="{F1D8BB64-2041-4229-BC68-98D29268D03A}" srcOrd="0" destOrd="0" presId="urn:microsoft.com/office/officeart/2005/8/layout/orgChart1"/>
    <dgm:cxn modelId="{6240D241-5C38-4551-BFA9-D5417C4364F3}" type="presParOf" srcId="{47807B9B-1077-46F6-94E9-A831E2011F93}" destId="{51BC1251-FCB3-4B8E-A847-B90B0EB2ABE0}" srcOrd="1" destOrd="0" presId="urn:microsoft.com/office/officeart/2005/8/layout/orgChart1"/>
    <dgm:cxn modelId="{709738B2-EEA6-4711-9641-9CD87CF429B4}" type="presParOf" srcId="{51BC1251-FCB3-4B8E-A847-B90B0EB2ABE0}" destId="{E3A1563E-C9DC-419A-AD0C-600E40528FDF}" srcOrd="0" destOrd="0" presId="urn:microsoft.com/office/officeart/2005/8/layout/orgChart1"/>
    <dgm:cxn modelId="{25E12643-65D3-4E93-8154-8E99D3CE282E}" type="presParOf" srcId="{E3A1563E-C9DC-419A-AD0C-600E40528FDF}" destId="{5F3A8B85-77B3-4D97-979E-B19ACC08F68F}" srcOrd="0" destOrd="0" presId="urn:microsoft.com/office/officeart/2005/8/layout/orgChart1"/>
    <dgm:cxn modelId="{7543F95B-9F65-4F64-A3A9-0008412C0F42}" type="presParOf" srcId="{E3A1563E-C9DC-419A-AD0C-600E40528FDF}" destId="{BF2A4ED0-31ED-4B1F-BC1A-969CA3831099}" srcOrd="1" destOrd="0" presId="urn:microsoft.com/office/officeart/2005/8/layout/orgChart1"/>
    <dgm:cxn modelId="{D44FDC55-A1A2-4825-90F0-A71DF5BB779B}" type="presParOf" srcId="{51BC1251-FCB3-4B8E-A847-B90B0EB2ABE0}" destId="{1890F9AF-F820-4C85-8AB8-570D1FEA431E}" srcOrd="1" destOrd="0" presId="urn:microsoft.com/office/officeart/2005/8/layout/orgChart1"/>
    <dgm:cxn modelId="{9DF8A5D1-8072-4433-9C37-611D8965401E}" type="presParOf" srcId="{51BC1251-FCB3-4B8E-A847-B90B0EB2ABE0}" destId="{1AAA209E-F932-415C-A080-D3ED787AF6C9}" srcOrd="2" destOrd="0" presId="urn:microsoft.com/office/officeart/2005/8/layout/orgChart1"/>
    <dgm:cxn modelId="{AAF364DE-AD25-47A9-B157-0C8BC391EB5D}" type="presParOf" srcId="{47807B9B-1077-46F6-94E9-A831E2011F93}" destId="{12CDDF55-8A0D-40F9-9F49-0F6C86723FF5}" srcOrd="2" destOrd="0" presId="urn:microsoft.com/office/officeart/2005/8/layout/orgChart1"/>
    <dgm:cxn modelId="{6EA9E12B-2D58-4009-B534-3E42BB66A9B6}" type="presParOf" srcId="{47807B9B-1077-46F6-94E9-A831E2011F93}" destId="{3639AD8B-772E-4E41-B0C3-743413089CBF}" srcOrd="3" destOrd="0" presId="urn:microsoft.com/office/officeart/2005/8/layout/orgChart1"/>
    <dgm:cxn modelId="{AF817E35-4FBE-42A3-BD8D-A991542A6833}" type="presParOf" srcId="{3639AD8B-772E-4E41-B0C3-743413089CBF}" destId="{5E302563-3C44-471E-87D2-8E0656291616}" srcOrd="0" destOrd="0" presId="urn:microsoft.com/office/officeart/2005/8/layout/orgChart1"/>
    <dgm:cxn modelId="{439BAA55-08FD-4D4F-BA8B-BEC3B77B6AF5}" type="presParOf" srcId="{5E302563-3C44-471E-87D2-8E0656291616}" destId="{78119DE7-D401-4855-8064-70788CB5F8CF}" srcOrd="0" destOrd="0" presId="urn:microsoft.com/office/officeart/2005/8/layout/orgChart1"/>
    <dgm:cxn modelId="{62FE88CF-8230-400C-94D0-2B4F04A6949F}" type="presParOf" srcId="{5E302563-3C44-471E-87D2-8E0656291616}" destId="{07D19BF5-1BE8-4963-A746-C3C1FD2F0DA9}" srcOrd="1" destOrd="0" presId="urn:microsoft.com/office/officeart/2005/8/layout/orgChart1"/>
    <dgm:cxn modelId="{5A1E06CB-245A-42A1-99BF-BE60B5375658}" type="presParOf" srcId="{3639AD8B-772E-4E41-B0C3-743413089CBF}" destId="{B11E1D20-EE0B-481A-9782-5B0CC60A052E}" srcOrd="1" destOrd="0" presId="urn:microsoft.com/office/officeart/2005/8/layout/orgChart1"/>
    <dgm:cxn modelId="{EF740907-DF5C-402E-A1E6-08B3ED96B208}" type="presParOf" srcId="{3639AD8B-772E-4E41-B0C3-743413089CBF}" destId="{22805648-AFE4-48D1-A70F-E1AD93CD46A2}" srcOrd="2" destOrd="0" presId="urn:microsoft.com/office/officeart/2005/8/layout/orgChart1"/>
    <dgm:cxn modelId="{1DBCAB84-E6B0-4AD4-9441-0BD8510DEAA2}" type="presParOf" srcId="{D665F978-8891-4E33-A14D-5741F1F460A1}" destId="{331B49B7-6F6B-4DB8-8678-FF43DA6B5509}" srcOrd="2" destOrd="0" presId="urn:microsoft.com/office/officeart/2005/8/layout/orgChart1"/>
    <dgm:cxn modelId="{B7C3F600-1B5F-4091-BE4F-F83281282AB4}" type="presParOf" srcId="{D665F978-8891-4E33-A14D-5741F1F460A1}" destId="{5C073DDE-B90D-4846-9803-DB2441E54542}" srcOrd="3" destOrd="0" presId="urn:microsoft.com/office/officeart/2005/8/layout/orgChart1"/>
    <dgm:cxn modelId="{16299130-4F44-41B1-B491-EA7686763303}" type="presParOf" srcId="{5C073DDE-B90D-4846-9803-DB2441E54542}" destId="{607ABD7A-E6A1-4E60-9C8F-8AAFA024448C}" srcOrd="0" destOrd="0" presId="urn:microsoft.com/office/officeart/2005/8/layout/orgChart1"/>
    <dgm:cxn modelId="{43749694-5F52-4747-BE9B-485F6C9527C6}" type="presParOf" srcId="{607ABD7A-E6A1-4E60-9C8F-8AAFA024448C}" destId="{7E1B6CEB-F0DB-4D28-8D37-91B4C60EDDE7}" srcOrd="0" destOrd="0" presId="urn:microsoft.com/office/officeart/2005/8/layout/orgChart1"/>
    <dgm:cxn modelId="{77B860B3-EB30-4211-96F4-F23CC0908202}" type="presParOf" srcId="{607ABD7A-E6A1-4E60-9C8F-8AAFA024448C}" destId="{5F5198B2-FFED-4383-A6CF-4D2F569F5A12}" srcOrd="1" destOrd="0" presId="urn:microsoft.com/office/officeart/2005/8/layout/orgChart1"/>
    <dgm:cxn modelId="{CC73D5AA-67BC-44E3-B811-0F5349A09A80}" type="presParOf" srcId="{5C073DDE-B90D-4846-9803-DB2441E54542}" destId="{3A26DD56-A86C-44ED-B97F-734033B7108E}" srcOrd="1" destOrd="0" presId="urn:microsoft.com/office/officeart/2005/8/layout/orgChart1"/>
    <dgm:cxn modelId="{0E5E62AE-9D8F-4AFF-8AF0-D654323BD007}" type="presParOf" srcId="{3A26DD56-A86C-44ED-B97F-734033B7108E}" destId="{0DB1D348-16AA-4C49-8E78-0CC7C4086464}" srcOrd="0" destOrd="0" presId="urn:microsoft.com/office/officeart/2005/8/layout/orgChart1"/>
    <dgm:cxn modelId="{8D26821F-4DE9-4ACF-A682-172FD4E563F2}" type="presParOf" srcId="{3A26DD56-A86C-44ED-B97F-734033B7108E}" destId="{84B84F9D-0715-4177-B5CB-F7599A74B149}" srcOrd="1" destOrd="0" presId="urn:microsoft.com/office/officeart/2005/8/layout/orgChart1"/>
    <dgm:cxn modelId="{B59134ED-F1C7-4268-8E9A-0F19E4BCE090}" type="presParOf" srcId="{84B84F9D-0715-4177-B5CB-F7599A74B149}" destId="{47F4D20E-FAFF-464D-AC2B-9220BECCC1A4}" srcOrd="0" destOrd="0" presId="urn:microsoft.com/office/officeart/2005/8/layout/orgChart1"/>
    <dgm:cxn modelId="{60777E19-320D-4061-A20C-6BBF52FDF718}" type="presParOf" srcId="{47F4D20E-FAFF-464D-AC2B-9220BECCC1A4}" destId="{BF5C1342-871D-44C0-BD71-9FA371A7C813}" srcOrd="0" destOrd="0" presId="urn:microsoft.com/office/officeart/2005/8/layout/orgChart1"/>
    <dgm:cxn modelId="{A2E8CBEE-F0F1-4B05-96B1-57B4519F5939}" type="presParOf" srcId="{47F4D20E-FAFF-464D-AC2B-9220BECCC1A4}" destId="{300F491C-02DF-42A9-AA52-DA7207E1B297}" srcOrd="1" destOrd="0" presId="urn:microsoft.com/office/officeart/2005/8/layout/orgChart1"/>
    <dgm:cxn modelId="{D58EDD42-1F59-42E6-8520-BDA20DDAEEB8}" type="presParOf" srcId="{84B84F9D-0715-4177-B5CB-F7599A74B149}" destId="{DD6DDE64-3942-49EE-985F-9CE2EA0A5B09}" srcOrd="1" destOrd="0" presId="urn:microsoft.com/office/officeart/2005/8/layout/orgChart1"/>
    <dgm:cxn modelId="{5C9D69D3-6844-468F-8663-3FBAB7326ACB}" type="presParOf" srcId="{84B84F9D-0715-4177-B5CB-F7599A74B149}" destId="{7190EDF5-F4F3-4696-B1E5-39254DC568B6}" srcOrd="2" destOrd="0" presId="urn:microsoft.com/office/officeart/2005/8/layout/orgChart1"/>
    <dgm:cxn modelId="{C2501862-75AF-4160-A5A5-B6B982D0A832}" type="presParOf" srcId="{5C073DDE-B90D-4846-9803-DB2441E54542}" destId="{A0D28D98-642D-4D66-8076-CCEF772E2A93}" srcOrd="2" destOrd="0" presId="urn:microsoft.com/office/officeart/2005/8/layout/orgChart1"/>
    <dgm:cxn modelId="{92A1411D-976D-463F-90EB-ED2AB3B51AA0}" type="presParOf" srcId="{A0D28D98-642D-4D66-8076-CCEF772E2A93}" destId="{8DB6DA88-8A6E-4448-8BAD-2D26360CE2D2}" srcOrd="0" destOrd="0" presId="urn:microsoft.com/office/officeart/2005/8/layout/orgChart1"/>
    <dgm:cxn modelId="{DC321C46-71FF-4FCA-99D9-20891E072588}" type="presParOf" srcId="{A0D28D98-642D-4D66-8076-CCEF772E2A93}" destId="{08A31AC2-EE77-493A-9E04-97A4D6BDEC4D}" srcOrd="1" destOrd="0" presId="urn:microsoft.com/office/officeart/2005/8/layout/orgChart1"/>
    <dgm:cxn modelId="{ECEA6A4F-E4E8-482E-9AB3-AFD877EA3449}" type="presParOf" srcId="{08A31AC2-EE77-493A-9E04-97A4D6BDEC4D}" destId="{699255B6-9CE1-49AD-9375-F192A35C82CB}" srcOrd="0" destOrd="0" presId="urn:microsoft.com/office/officeart/2005/8/layout/orgChart1"/>
    <dgm:cxn modelId="{8DA56353-B690-4715-98BE-B2F49948BD58}" type="presParOf" srcId="{699255B6-9CE1-49AD-9375-F192A35C82CB}" destId="{C78F17DE-A013-4186-BFA7-447332ED28F7}" srcOrd="0" destOrd="0" presId="urn:microsoft.com/office/officeart/2005/8/layout/orgChart1"/>
    <dgm:cxn modelId="{3231F6BF-1BE5-49E1-BD5C-67888F23D2BE}" type="presParOf" srcId="{699255B6-9CE1-49AD-9375-F192A35C82CB}" destId="{1363B198-94EE-41AE-85C2-8A4CD3F2E7DD}" srcOrd="1" destOrd="0" presId="urn:microsoft.com/office/officeart/2005/8/layout/orgChart1"/>
    <dgm:cxn modelId="{68E5FAE2-FFA2-437A-8907-79AD223902C3}" type="presParOf" srcId="{08A31AC2-EE77-493A-9E04-97A4D6BDEC4D}" destId="{9BAC99D0-66C3-47B5-B0D1-BDE782071E89}" srcOrd="1" destOrd="0" presId="urn:microsoft.com/office/officeart/2005/8/layout/orgChart1"/>
    <dgm:cxn modelId="{821FF858-3EFC-451A-8FC6-7928382A1E41}" type="presParOf" srcId="{08A31AC2-EE77-493A-9E04-97A4D6BDEC4D}" destId="{73B4AFD9-BF74-4657-BC3D-49EC14B3E2F2}" srcOrd="2" destOrd="0" presId="urn:microsoft.com/office/officeart/2005/8/layout/orgChart1"/>
    <dgm:cxn modelId="{AB244601-DCF9-4064-ADD2-3C432B055DA9}" type="presParOf" srcId="{A0D28D98-642D-4D66-8076-CCEF772E2A93}" destId="{A14C5D80-5148-4D24-BDCA-8B85F7BA9BFD}" srcOrd="2" destOrd="0" presId="urn:microsoft.com/office/officeart/2005/8/layout/orgChart1"/>
    <dgm:cxn modelId="{334FBC33-8932-4A7D-92A4-8978E99AD7B8}" type="presParOf" srcId="{A0D28D98-642D-4D66-8076-CCEF772E2A93}" destId="{4A2729E8-6433-49AE-8C98-D772D33DCF49}" srcOrd="3" destOrd="0" presId="urn:microsoft.com/office/officeart/2005/8/layout/orgChart1"/>
    <dgm:cxn modelId="{122913E9-7C33-4D96-A087-F4816BD22F3D}" type="presParOf" srcId="{4A2729E8-6433-49AE-8C98-D772D33DCF49}" destId="{FD3CD2DD-3A50-4118-AED9-E7ADF71BA4E3}" srcOrd="0" destOrd="0" presId="urn:microsoft.com/office/officeart/2005/8/layout/orgChart1"/>
    <dgm:cxn modelId="{DD1A5C83-DB0B-4F55-85BB-1257134ABAAD}" type="presParOf" srcId="{FD3CD2DD-3A50-4118-AED9-E7ADF71BA4E3}" destId="{B986C20B-B617-4ED7-8F50-FC64754BE3C6}" srcOrd="0" destOrd="0" presId="urn:microsoft.com/office/officeart/2005/8/layout/orgChart1"/>
    <dgm:cxn modelId="{E052414C-C4C7-4EA5-9958-D9860B00EF5F}" type="presParOf" srcId="{FD3CD2DD-3A50-4118-AED9-E7ADF71BA4E3}" destId="{638C8562-5E1E-4784-B828-B909B8328F11}" srcOrd="1" destOrd="0" presId="urn:microsoft.com/office/officeart/2005/8/layout/orgChart1"/>
    <dgm:cxn modelId="{21A9E89F-C1B6-4629-82E0-DF4F18334CD6}" type="presParOf" srcId="{4A2729E8-6433-49AE-8C98-D772D33DCF49}" destId="{7A2C53AB-6F4A-453B-9B7E-D6883DD1636A}" srcOrd="1" destOrd="0" presId="urn:microsoft.com/office/officeart/2005/8/layout/orgChart1"/>
    <dgm:cxn modelId="{8BFE86FB-E931-49E0-A9CF-73591CCFB4EE}" type="presParOf" srcId="{4A2729E8-6433-49AE-8C98-D772D33DCF49}" destId="{8CDFE93F-03DB-4A77-A0E4-F5563C029004}" srcOrd="2" destOrd="0" presId="urn:microsoft.com/office/officeart/2005/8/layout/orgChart1"/>
    <dgm:cxn modelId="{839AF1C8-2E06-4A5C-9C87-6DA6AED62193}" type="presParOf" srcId="{D665F978-8891-4E33-A14D-5741F1F460A1}" destId="{E96B058D-79BB-4B6D-B1FF-F6B3FA93E185}" srcOrd="4" destOrd="0" presId="urn:microsoft.com/office/officeart/2005/8/layout/orgChart1"/>
    <dgm:cxn modelId="{5855B96E-5E89-484B-A1B5-030A0DF43C00}" type="presParOf" srcId="{D665F978-8891-4E33-A14D-5741F1F460A1}" destId="{8929FC11-B09D-44E4-8CD4-365D6BBD048D}" srcOrd="5" destOrd="0" presId="urn:microsoft.com/office/officeart/2005/8/layout/orgChart1"/>
    <dgm:cxn modelId="{2B35A17B-2E45-457A-A046-5764C72979B0}" type="presParOf" srcId="{8929FC11-B09D-44E4-8CD4-365D6BBD048D}" destId="{87CCBD71-B815-4618-9E03-7A40D85BA965}" srcOrd="0" destOrd="0" presId="urn:microsoft.com/office/officeart/2005/8/layout/orgChart1"/>
    <dgm:cxn modelId="{3E79390F-F353-4353-ADD6-91D8878A10B4}" type="presParOf" srcId="{87CCBD71-B815-4618-9E03-7A40D85BA965}" destId="{2AA20F62-928B-49AE-BE33-23588C86C31B}" srcOrd="0" destOrd="0" presId="urn:microsoft.com/office/officeart/2005/8/layout/orgChart1"/>
    <dgm:cxn modelId="{2C743E45-BC71-4A71-9C93-973B16588665}" type="presParOf" srcId="{87CCBD71-B815-4618-9E03-7A40D85BA965}" destId="{A36EC864-BCD3-42C7-8061-2E5BB9F34058}" srcOrd="1" destOrd="0" presId="urn:microsoft.com/office/officeart/2005/8/layout/orgChart1"/>
    <dgm:cxn modelId="{07C7B26C-05B5-4D48-9E5C-B4384C618C05}" type="presParOf" srcId="{8929FC11-B09D-44E4-8CD4-365D6BBD048D}" destId="{364DC912-9689-418D-9FB5-7FD8777D74CC}" srcOrd="1" destOrd="0" presId="urn:microsoft.com/office/officeart/2005/8/layout/orgChart1"/>
    <dgm:cxn modelId="{5794B8FC-E939-43A3-83B0-DE744D550F27}" type="presParOf" srcId="{8929FC11-B09D-44E4-8CD4-365D6BBD048D}" destId="{0EEF8C5E-0B96-44F0-B31B-A1CF16E8AB5E}" srcOrd="2" destOrd="0" presId="urn:microsoft.com/office/officeart/2005/8/layout/orgChart1"/>
    <dgm:cxn modelId="{CFD837EA-F1BE-4BBC-A406-D6A111FA72EF}" type="presParOf" srcId="{0EEF8C5E-0B96-44F0-B31B-A1CF16E8AB5E}" destId="{0CB2CC8D-4C4E-4626-919F-8C9D6FA08D01}" srcOrd="0" destOrd="0" presId="urn:microsoft.com/office/officeart/2005/8/layout/orgChart1"/>
    <dgm:cxn modelId="{6D59AB13-C830-4D11-906D-1FB5D62B3C5C}" type="presParOf" srcId="{0EEF8C5E-0B96-44F0-B31B-A1CF16E8AB5E}" destId="{56D4B363-C436-45FA-8A13-DC1155AC854C}" srcOrd="1" destOrd="0" presId="urn:microsoft.com/office/officeart/2005/8/layout/orgChart1"/>
    <dgm:cxn modelId="{4776A5A9-5618-4539-9B04-0E70711CD074}" type="presParOf" srcId="{56D4B363-C436-45FA-8A13-DC1155AC854C}" destId="{F84204B4-31CE-4644-BDC8-8EB3A03CD173}" srcOrd="0" destOrd="0" presId="urn:microsoft.com/office/officeart/2005/8/layout/orgChart1"/>
    <dgm:cxn modelId="{CCC62EEA-F3C7-473C-90A2-D66750B84032}" type="presParOf" srcId="{F84204B4-31CE-4644-BDC8-8EB3A03CD173}" destId="{4246C153-BC2A-4226-BC51-6BCCC3E8438F}" srcOrd="0" destOrd="0" presId="urn:microsoft.com/office/officeart/2005/8/layout/orgChart1"/>
    <dgm:cxn modelId="{F5E75E7E-4A2A-4ABB-BE30-DD35C16065F3}" type="presParOf" srcId="{F84204B4-31CE-4644-BDC8-8EB3A03CD173}" destId="{AD5F6A20-A2D0-48D1-81AE-DDD4356174BE}" srcOrd="1" destOrd="0" presId="urn:microsoft.com/office/officeart/2005/8/layout/orgChart1"/>
    <dgm:cxn modelId="{D5484BE5-9330-49AC-B78F-1403811FB35B}" type="presParOf" srcId="{56D4B363-C436-45FA-8A13-DC1155AC854C}" destId="{1DE12198-E0CD-4328-A41D-BE5BB7306712}" srcOrd="1" destOrd="0" presId="urn:microsoft.com/office/officeart/2005/8/layout/orgChart1"/>
    <dgm:cxn modelId="{6BC10A14-EA47-4114-A3EE-3F0AFDB9530C}" type="presParOf" srcId="{56D4B363-C436-45FA-8A13-DC1155AC854C}" destId="{6C83ACA1-1A83-44F8-AAB9-C6D1B10BE792}" srcOrd="2" destOrd="0" presId="urn:microsoft.com/office/officeart/2005/8/layout/orgChart1"/>
    <dgm:cxn modelId="{5C9DDAF3-98EA-4857-AC63-5FDE53850AC6}" type="presParOf" srcId="{0EEF8C5E-0B96-44F0-B31B-A1CF16E8AB5E}" destId="{392FF77E-EF28-46B9-B90E-946B6C376C1C}" srcOrd="2" destOrd="0" presId="urn:microsoft.com/office/officeart/2005/8/layout/orgChart1"/>
    <dgm:cxn modelId="{E2E27E35-263B-4998-A7A6-5BE57A97DE6F}" type="presParOf" srcId="{0EEF8C5E-0B96-44F0-B31B-A1CF16E8AB5E}" destId="{566D083F-E9D6-465F-827B-60CAB83F664B}" srcOrd="3" destOrd="0" presId="urn:microsoft.com/office/officeart/2005/8/layout/orgChart1"/>
    <dgm:cxn modelId="{C917E002-6EEA-47D6-80EF-05D4D2A877A2}" type="presParOf" srcId="{566D083F-E9D6-465F-827B-60CAB83F664B}" destId="{69D9FD2E-86FD-4117-9E5D-3ABFB5E90B53}" srcOrd="0" destOrd="0" presId="urn:microsoft.com/office/officeart/2005/8/layout/orgChart1"/>
    <dgm:cxn modelId="{C3125F1E-E06B-4693-87DC-D2E2C4BAB514}" type="presParOf" srcId="{69D9FD2E-86FD-4117-9E5D-3ABFB5E90B53}" destId="{D5B3906F-72B3-43EA-95A4-DAC659BCB794}" srcOrd="0" destOrd="0" presId="urn:microsoft.com/office/officeart/2005/8/layout/orgChart1"/>
    <dgm:cxn modelId="{585113B1-5DBA-4953-A232-42B147E618D1}" type="presParOf" srcId="{69D9FD2E-86FD-4117-9E5D-3ABFB5E90B53}" destId="{A896EFE7-0132-4F07-B1BC-B96E084B356B}" srcOrd="1" destOrd="0" presId="urn:microsoft.com/office/officeart/2005/8/layout/orgChart1"/>
    <dgm:cxn modelId="{C734409F-11AF-481C-B5EF-F2A94C6795C4}" type="presParOf" srcId="{566D083F-E9D6-465F-827B-60CAB83F664B}" destId="{280776ED-2EBB-4DB9-BBF8-B2B4C791BDE3}" srcOrd="1" destOrd="0" presId="urn:microsoft.com/office/officeart/2005/8/layout/orgChart1"/>
    <dgm:cxn modelId="{F5B215B6-6BE0-44E6-B5A9-FD65B803FF0E}" type="presParOf" srcId="{566D083F-E9D6-465F-827B-60CAB83F664B}" destId="{EFB8AA1D-D132-4F70-8A90-41E96BB9ADFD}" srcOrd="2" destOrd="0" presId="urn:microsoft.com/office/officeart/2005/8/layout/orgChart1"/>
    <dgm:cxn modelId="{FA177A26-A6BD-422F-A8CE-CA1E250DAAE0}" type="presParOf" srcId="{0EEF8C5E-0B96-44F0-B31B-A1CF16E8AB5E}" destId="{8E3FF2D8-4321-4909-88FC-804385848E08}" srcOrd="4" destOrd="0" presId="urn:microsoft.com/office/officeart/2005/8/layout/orgChart1"/>
    <dgm:cxn modelId="{C998A3DA-B78D-479E-9ABE-65E88CC9510E}" type="presParOf" srcId="{0EEF8C5E-0B96-44F0-B31B-A1CF16E8AB5E}" destId="{BA61254B-6815-449A-9C90-BE1487AD5F52}" srcOrd="5" destOrd="0" presId="urn:microsoft.com/office/officeart/2005/8/layout/orgChart1"/>
    <dgm:cxn modelId="{698ACF8F-7118-4121-B743-A58BDEC83317}" type="presParOf" srcId="{BA61254B-6815-449A-9C90-BE1487AD5F52}" destId="{7237BB6E-3618-402F-98FA-B9AE3A4F8D7B}" srcOrd="0" destOrd="0" presId="urn:microsoft.com/office/officeart/2005/8/layout/orgChart1"/>
    <dgm:cxn modelId="{094FEC2B-B4BD-405B-8F81-2523BAE77ED0}" type="presParOf" srcId="{7237BB6E-3618-402F-98FA-B9AE3A4F8D7B}" destId="{47EA5CD3-FC16-46DE-B32D-A89319358E7B}" srcOrd="0" destOrd="0" presId="urn:microsoft.com/office/officeart/2005/8/layout/orgChart1"/>
    <dgm:cxn modelId="{4B4D98C5-F086-457B-8CC5-2E77FE4CC4DF}" type="presParOf" srcId="{7237BB6E-3618-402F-98FA-B9AE3A4F8D7B}" destId="{EC70EB23-8B91-4908-9D4A-DE85527CF315}" srcOrd="1" destOrd="0" presId="urn:microsoft.com/office/officeart/2005/8/layout/orgChart1"/>
    <dgm:cxn modelId="{7D439BBB-8443-4B79-A11F-37C2AB94AE73}" type="presParOf" srcId="{BA61254B-6815-449A-9C90-BE1487AD5F52}" destId="{B501F1C6-8E14-44BF-87EF-8571391FF73E}" srcOrd="1" destOrd="0" presId="urn:microsoft.com/office/officeart/2005/8/layout/orgChart1"/>
    <dgm:cxn modelId="{7AE5FBB4-58F2-448C-9634-3D6D58343DCF}" type="presParOf" srcId="{BA61254B-6815-449A-9C90-BE1487AD5F52}" destId="{C5F26770-8D59-4FE3-8E40-165D8C65E333}" srcOrd="2" destOrd="0" presId="urn:microsoft.com/office/officeart/2005/8/layout/orgChart1"/>
    <dgm:cxn modelId="{972A7D03-4201-4562-81BA-CC5F953B848A}" type="presParOf" srcId="{1BCF840D-6225-49AE-9659-B4A6F261EEF7}" destId="{E521D6C4-E58F-4282-95AB-B37D02E0B41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3B33ED-23CF-43E2-A053-601960CAB7C0}">
      <dsp:nvSpPr>
        <dsp:cNvPr id="0" name=""/>
        <dsp:cNvSpPr/>
      </dsp:nvSpPr>
      <dsp:spPr>
        <a:xfrm>
          <a:off x="3851753" y="1795520"/>
          <a:ext cx="2725143" cy="472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479"/>
              </a:lnTo>
              <a:lnTo>
                <a:pt x="2725143" y="236479"/>
              </a:lnTo>
              <a:lnTo>
                <a:pt x="2725143" y="4729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A5C3E8-616B-4015-8FA5-C34FCCF905D4}">
      <dsp:nvSpPr>
        <dsp:cNvPr id="0" name=""/>
        <dsp:cNvSpPr/>
      </dsp:nvSpPr>
      <dsp:spPr>
        <a:xfrm>
          <a:off x="3806033" y="1795520"/>
          <a:ext cx="91440" cy="4729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29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171003-5CE7-4A7A-8BB3-4D8C21BCB686}">
      <dsp:nvSpPr>
        <dsp:cNvPr id="0" name=""/>
        <dsp:cNvSpPr/>
      </dsp:nvSpPr>
      <dsp:spPr>
        <a:xfrm>
          <a:off x="1126609" y="1795520"/>
          <a:ext cx="2725143" cy="472958"/>
        </a:xfrm>
        <a:custGeom>
          <a:avLst/>
          <a:gdLst/>
          <a:ahLst/>
          <a:cxnLst/>
          <a:rect l="0" t="0" r="0" b="0"/>
          <a:pathLst>
            <a:path>
              <a:moveTo>
                <a:pt x="2725143" y="0"/>
              </a:moveTo>
              <a:lnTo>
                <a:pt x="2725143" y="236479"/>
              </a:lnTo>
              <a:lnTo>
                <a:pt x="0" y="236479"/>
              </a:lnTo>
              <a:lnTo>
                <a:pt x="0" y="4729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E4113B-EB2E-4EDA-8917-DE4020338A0D}">
      <dsp:nvSpPr>
        <dsp:cNvPr id="0" name=""/>
        <dsp:cNvSpPr/>
      </dsp:nvSpPr>
      <dsp:spPr>
        <a:xfrm>
          <a:off x="1113310" y="669428"/>
          <a:ext cx="5476885" cy="1126092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400" kern="1200" dirty="0"/>
            <a:t>Екологични проблеми</a:t>
          </a:r>
        </a:p>
      </dsp:txBody>
      <dsp:txXfrm>
        <a:off x="1113310" y="669428"/>
        <a:ext cx="5476885" cy="1126092"/>
      </dsp:txXfrm>
    </dsp:sp>
    <dsp:sp modelId="{9BB1E972-6DBC-4C94-9F22-A4381FDEBEC5}">
      <dsp:nvSpPr>
        <dsp:cNvPr id="0" name=""/>
        <dsp:cNvSpPr/>
      </dsp:nvSpPr>
      <dsp:spPr>
        <a:xfrm>
          <a:off x="517" y="2268479"/>
          <a:ext cx="2252184" cy="1126092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400" kern="1200" dirty="0"/>
            <a:t>Локални</a:t>
          </a:r>
        </a:p>
      </dsp:txBody>
      <dsp:txXfrm>
        <a:off x="517" y="2268479"/>
        <a:ext cx="2252184" cy="1126092"/>
      </dsp:txXfrm>
    </dsp:sp>
    <dsp:sp modelId="{56FF46D4-0E0B-4300-9E6F-8BBB9BD2195D}">
      <dsp:nvSpPr>
        <dsp:cNvPr id="0" name=""/>
        <dsp:cNvSpPr/>
      </dsp:nvSpPr>
      <dsp:spPr>
        <a:xfrm>
          <a:off x="2725660" y="2268479"/>
          <a:ext cx="2252184" cy="1126092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400" kern="1200" dirty="0"/>
            <a:t>Регионални</a:t>
          </a:r>
        </a:p>
      </dsp:txBody>
      <dsp:txXfrm>
        <a:off x="2725660" y="2268479"/>
        <a:ext cx="2252184" cy="1126092"/>
      </dsp:txXfrm>
    </dsp:sp>
    <dsp:sp modelId="{45FD5CF5-4005-4CF7-9CEC-7E96E0763358}">
      <dsp:nvSpPr>
        <dsp:cNvPr id="0" name=""/>
        <dsp:cNvSpPr/>
      </dsp:nvSpPr>
      <dsp:spPr>
        <a:xfrm>
          <a:off x="5450804" y="2268479"/>
          <a:ext cx="2252184" cy="1126092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400" kern="1200" dirty="0"/>
            <a:t>Глобални</a:t>
          </a:r>
        </a:p>
      </dsp:txBody>
      <dsp:txXfrm>
        <a:off x="5450804" y="2268479"/>
        <a:ext cx="2252184" cy="11260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3FF2D8-4321-4909-88FC-804385848E08}">
      <dsp:nvSpPr>
        <dsp:cNvPr id="0" name=""/>
        <dsp:cNvSpPr/>
      </dsp:nvSpPr>
      <dsp:spPr>
        <a:xfrm>
          <a:off x="1258013" y="2501031"/>
          <a:ext cx="91440" cy="3458961"/>
        </a:xfrm>
        <a:custGeom>
          <a:avLst/>
          <a:gdLst/>
          <a:ahLst/>
          <a:cxnLst/>
          <a:rect l="0" t="0" r="0" b="0"/>
          <a:pathLst>
            <a:path>
              <a:moveTo>
                <a:pt x="135895" y="0"/>
              </a:moveTo>
              <a:lnTo>
                <a:pt x="135895" y="3458961"/>
              </a:lnTo>
              <a:lnTo>
                <a:pt x="45720" y="3458961"/>
              </a:lnTo>
            </a:path>
          </a:pathLst>
        </a:custGeom>
        <a:noFill/>
        <a:ln w="190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392FF77E-EF28-46B9-B90E-946B6C376C1C}">
      <dsp:nvSpPr>
        <dsp:cNvPr id="0" name=""/>
        <dsp:cNvSpPr/>
      </dsp:nvSpPr>
      <dsp:spPr>
        <a:xfrm>
          <a:off x="1267879" y="2501031"/>
          <a:ext cx="126029" cy="1666220"/>
        </a:xfrm>
        <a:custGeom>
          <a:avLst/>
          <a:gdLst/>
          <a:ahLst/>
          <a:cxnLst/>
          <a:rect l="0" t="0" r="0" b="0"/>
          <a:pathLst>
            <a:path>
              <a:moveTo>
                <a:pt x="126029" y="0"/>
              </a:moveTo>
              <a:lnTo>
                <a:pt x="126029" y="1666220"/>
              </a:lnTo>
              <a:lnTo>
                <a:pt x="0" y="1666220"/>
              </a:lnTo>
            </a:path>
          </a:pathLst>
        </a:custGeom>
        <a:noFill/>
        <a:ln w="190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0CB2CC8D-4C4E-4626-919F-8C9D6FA08D01}">
      <dsp:nvSpPr>
        <dsp:cNvPr id="0" name=""/>
        <dsp:cNvSpPr/>
      </dsp:nvSpPr>
      <dsp:spPr>
        <a:xfrm>
          <a:off x="1393909" y="2501031"/>
          <a:ext cx="295693" cy="23754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5453"/>
              </a:lnTo>
              <a:lnTo>
                <a:pt x="295693" y="2375453"/>
              </a:lnTo>
            </a:path>
          </a:pathLst>
        </a:custGeom>
        <a:noFill/>
        <a:ln w="190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E96B058D-79BB-4B6D-B1FF-F6B3FA93E185}">
      <dsp:nvSpPr>
        <dsp:cNvPr id="0" name=""/>
        <dsp:cNvSpPr/>
      </dsp:nvSpPr>
      <dsp:spPr>
        <a:xfrm>
          <a:off x="1393909" y="1168114"/>
          <a:ext cx="2986167" cy="703461"/>
        </a:xfrm>
        <a:custGeom>
          <a:avLst/>
          <a:gdLst/>
          <a:ahLst/>
          <a:cxnLst/>
          <a:rect l="0" t="0" r="0" b="0"/>
          <a:pathLst>
            <a:path>
              <a:moveTo>
                <a:pt x="2986167" y="0"/>
              </a:moveTo>
              <a:lnTo>
                <a:pt x="2986167" y="571275"/>
              </a:lnTo>
              <a:lnTo>
                <a:pt x="0" y="571275"/>
              </a:lnTo>
              <a:lnTo>
                <a:pt x="0" y="703461"/>
              </a:lnTo>
            </a:path>
          </a:pathLst>
        </a:custGeom>
        <a:noFill/>
        <a:ln w="190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A14C5D80-5148-4D24-BDCA-8B85F7BA9BFD}">
      <dsp:nvSpPr>
        <dsp:cNvPr id="0" name=""/>
        <dsp:cNvSpPr/>
      </dsp:nvSpPr>
      <dsp:spPr>
        <a:xfrm>
          <a:off x="4093142" y="2509995"/>
          <a:ext cx="284577" cy="1412480"/>
        </a:xfrm>
        <a:custGeom>
          <a:avLst/>
          <a:gdLst/>
          <a:ahLst/>
          <a:cxnLst/>
          <a:rect l="0" t="0" r="0" b="0"/>
          <a:pathLst>
            <a:path>
              <a:moveTo>
                <a:pt x="284577" y="0"/>
              </a:moveTo>
              <a:lnTo>
                <a:pt x="284577" y="1412480"/>
              </a:lnTo>
              <a:lnTo>
                <a:pt x="0" y="1412480"/>
              </a:lnTo>
            </a:path>
          </a:pathLst>
        </a:custGeom>
        <a:noFill/>
        <a:ln w="190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8DB6DA88-8A6E-4448-8BAD-2D26360CE2D2}">
      <dsp:nvSpPr>
        <dsp:cNvPr id="0" name=""/>
        <dsp:cNvSpPr/>
      </dsp:nvSpPr>
      <dsp:spPr>
        <a:xfrm>
          <a:off x="4377719" y="2509995"/>
          <a:ext cx="1037620" cy="1600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0738"/>
              </a:lnTo>
              <a:lnTo>
                <a:pt x="1037620" y="1600738"/>
              </a:lnTo>
            </a:path>
          </a:pathLst>
        </a:custGeom>
        <a:noFill/>
        <a:ln w="190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0DB1D348-16AA-4C49-8E78-0CC7C4086464}">
      <dsp:nvSpPr>
        <dsp:cNvPr id="0" name=""/>
        <dsp:cNvSpPr/>
      </dsp:nvSpPr>
      <dsp:spPr>
        <a:xfrm>
          <a:off x="4377719" y="2509995"/>
          <a:ext cx="170563" cy="26469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6963"/>
              </a:lnTo>
              <a:lnTo>
                <a:pt x="170563" y="2646963"/>
              </a:lnTo>
            </a:path>
          </a:pathLst>
        </a:custGeom>
        <a:noFill/>
        <a:ln w="190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331B49B7-6F6B-4DB8-8678-FF43DA6B5509}">
      <dsp:nvSpPr>
        <dsp:cNvPr id="0" name=""/>
        <dsp:cNvSpPr/>
      </dsp:nvSpPr>
      <dsp:spPr>
        <a:xfrm>
          <a:off x="4331999" y="1168114"/>
          <a:ext cx="91440" cy="712424"/>
        </a:xfrm>
        <a:custGeom>
          <a:avLst/>
          <a:gdLst/>
          <a:ahLst/>
          <a:cxnLst/>
          <a:rect l="0" t="0" r="0" b="0"/>
          <a:pathLst>
            <a:path>
              <a:moveTo>
                <a:pt x="48077" y="0"/>
              </a:moveTo>
              <a:lnTo>
                <a:pt x="48077" y="580238"/>
              </a:lnTo>
              <a:lnTo>
                <a:pt x="45720" y="580238"/>
              </a:lnTo>
              <a:lnTo>
                <a:pt x="45720" y="7124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CDDF55-8A0D-40F9-9F49-0F6C86723FF5}">
      <dsp:nvSpPr>
        <dsp:cNvPr id="0" name=""/>
        <dsp:cNvSpPr/>
      </dsp:nvSpPr>
      <dsp:spPr>
        <a:xfrm>
          <a:off x="7067989" y="2501031"/>
          <a:ext cx="271559" cy="3484170"/>
        </a:xfrm>
        <a:custGeom>
          <a:avLst/>
          <a:gdLst/>
          <a:ahLst/>
          <a:cxnLst/>
          <a:rect l="0" t="0" r="0" b="0"/>
          <a:pathLst>
            <a:path>
              <a:moveTo>
                <a:pt x="271559" y="0"/>
              </a:moveTo>
              <a:lnTo>
                <a:pt x="271559" y="3484170"/>
              </a:lnTo>
              <a:lnTo>
                <a:pt x="0" y="3484170"/>
              </a:lnTo>
            </a:path>
          </a:pathLst>
        </a:custGeom>
        <a:noFill/>
        <a:ln w="190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F1D8BB64-2041-4229-BC68-98D29268D03A}">
      <dsp:nvSpPr>
        <dsp:cNvPr id="0" name=""/>
        <dsp:cNvSpPr/>
      </dsp:nvSpPr>
      <dsp:spPr>
        <a:xfrm>
          <a:off x="7339549" y="2501031"/>
          <a:ext cx="198996" cy="2604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4783"/>
              </a:lnTo>
              <a:lnTo>
                <a:pt x="198996" y="2604783"/>
              </a:lnTo>
            </a:path>
          </a:pathLst>
        </a:custGeom>
        <a:noFill/>
        <a:ln w="190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4580A573-9234-4A14-90B8-ADEBD55E0681}">
      <dsp:nvSpPr>
        <dsp:cNvPr id="0" name=""/>
        <dsp:cNvSpPr/>
      </dsp:nvSpPr>
      <dsp:spPr>
        <a:xfrm>
          <a:off x="4380077" y="1168114"/>
          <a:ext cx="2959472" cy="7034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1275"/>
              </a:lnTo>
              <a:lnTo>
                <a:pt x="2959472" y="571275"/>
              </a:lnTo>
              <a:lnTo>
                <a:pt x="2959472" y="703461"/>
              </a:lnTo>
            </a:path>
          </a:pathLst>
        </a:custGeom>
        <a:noFill/>
        <a:ln w="190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</dsp:sp>
    <dsp:sp modelId="{2AD145BB-7348-444A-97D8-B692FDA97DBC}">
      <dsp:nvSpPr>
        <dsp:cNvPr id="0" name=""/>
        <dsp:cNvSpPr/>
      </dsp:nvSpPr>
      <dsp:spPr>
        <a:xfrm>
          <a:off x="2264406" y="80074"/>
          <a:ext cx="4231341" cy="1088039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3200" b="0" kern="120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Глобални проблеми на човечеството</a:t>
          </a:r>
        </a:p>
      </dsp:txBody>
      <dsp:txXfrm>
        <a:off x="2264406" y="80074"/>
        <a:ext cx="4231341" cy="1088039"/>
      </dsp:txXfrm>
    </dsp:sp>
    <dsp:sp modelId="{5B688BBF-B87B-4730-B779-345C123D69AC}">
      <dsp:nvSpPr>
        <dsp:cNvPr id="0" name=""/>
        <dsp:cNvSpPr/>
      </dsp:nvSpPr>
      <dsp:spPr>
        <a:xfrm>
          <a:off x="6350736" y="1871575"/>
          <a:ext cx="1977624" cy="629455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kern="1200" dirty="0"/>
            <a:t>Проблем с озоновия слой</a:t>
          </a:r>
        </a:p>
      </dsp:txBody>
      <dsp:txXfrm>
        <a:off x="6350736" y="1871575"/>
        <a:ext cx="1977624" cy="629455"/>
      </dsp:txXfrm>
    </dsp:sp>
    <dsp:sp modelId="{5F3A8B85-77B3-4D97-979E-B19ACC08F68F}">
      <dsp:nvSpPr>
        <dsp:cNvPr id="0" name=""/>
        <dsp:cNvSpPr/>
      </dsp:nvSpPr>
      <dsp:spPr>
        <a:xfrm>
          <a:off x="7538545" y="4791087"/>
          <a:ext cx="1258911" cy="629455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300" kern="1200" dirty="0"/>
            <a:t>Парников ефект</a:t>
          </a:r>
        </a:p>
      </dsp:txBody>
      <dsp:txXfrm>
        <a:off x="7538545" y="4791087"/>
        <a:ext cx="1258911" cy="629455"/>
      </dsp:txXfrm>
    </dsp:sp>
    <dsp:sp modelId="{78119DE7-D401-4855-8064-70788CB5F8CF}">
      <dsp:nvSpPr>
        <dsp:cNvPr id="0" name=""/>
        <dsp:cNvSpPr/>
      </dsp:nvSpPr>
      <dsp:spPr>
        <a:xfrm>
          <a:off x="5809077" y="5670474"/>
          <a:ext cx="1258911" cy="629455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300" kern="1200" dirty="0"/>
            <a:t>Повишаване на температурата</a:t>
          </a:r>
        </a:p>
      </dsp:txBody>
      <dsp:txXfrm>
        <a:off x="5809077" y="5670474"/>
        <a:ext cx="1258911" cy="629455"/>
      </dsp:txXfrm>
    </dsp:sp>
    <dsp:sp modelId="{7E1B6CEB-F0DB-4D28-8D37-91B4C60EDDE7}">
      <dsp:nvSpPr>
        <dsp:cNvPr id="0" name=""/>
        <dsp:cNvSpPr/>
      </dsp:nvSpPr>
      <dsp:spPr>
        <a:xfrm>
          <a:off x="3388907" y="1880539"/>
          <a:ext cx="1977624" cy="629455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kern="1200" dirty="0"/>
            <a:t>Пренаселване на планетата</a:t>
          </a:r>
        </a:p>
      </dsp:txBody>
      <dsp:txXfrm>
        <a:off x="3388907" y="1880539"/>
        <a:ext cx="1977624" cy="629455"/>
      </dsp:txXfrm>
    </dsp:sp>
    <dsp:sp modelId="{BF5C1342-871D-44C0-BD71-9FA371A7C813}">
      <dsp:nvSpPr>
        <dsp:cNvPr id="0" name=""/>
        <dsp:cNvSpPr/>
      </dsp:nvSpPr>
      <dsp:spPr>
        <a:xfrm>
          <a:off x="4548283" y="4842230"/>
          <a:ext cx="1258911" cy="629455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300" kern="1200" dirty="0"/>
            <a:t>СПИН, наркомания</a:t>
          </a:r>
        </a:p>
      </dsp:txBody>
      <dsp:txXfrm>
        <a:off x="4548283" y="4842230"/>
        <a:ext cx="1258911" cy="629455"/>
      </dsp:txXfrm>
    </dsp:sp>
    <dsp:sp modelId="{C78F17DE-A013-4186-BFA7-447332ED28F7}">
      <dsp:nvSpPr>
        <dsp:cNvPr id="0" name=""/>
        <dsp:cNvSpPr/>
      </dsp:nvSpPr>
      <dsp:spPr>
        <a:xfrm>
          <a:off x="5415340" y="3796005"/>
          <a:ext cx="1258911" cy="629455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300" kern="1200" dirty="0"/>
            <a:t>Ядрена война</a:t>
          </a:r>
        </a:p>
      </dsp:txBody>
      <dsp:txXfrm>
        <a:off x="5415340" y="3796005"/>
        <a:ext cx="1258911" cy="629455"/>
      </dsp:txXfrm>
    </dsp:sp>
    <dsp:sp modelId="{B986C20B-B617-4ED7-8F50-FC64754BE3C6}">
      <dsp:nvSpPr>
        <dsp:cNvPr id="0" name=""/>
        <dsp:cNvSpPr/>
      </dsp:nvSpPr>
      <dsp:spPr>
        <a:xfrm>
          <a:off x="2834230" y="3607747"/>
          <a:ext cx="1258911" cy="629455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300" kern="1200" dirty="0"/>
            <a:t>Намаляване на </a:t>
          </a:r>
          <a:r>
            <a:rPr lang="bg-BG" sz="1300" kern="1200" dirty="0" err="1"/>
            <a:t>енергоресурсите</a:t>
          </a:r>
          <a:endParaRPr lang="bg-BG" sz="1300" kern="1200" dirty="0"/>
        </a:p>
      </dsp:txBody>
      <dsp:txXfrm>
        <a:off x="2834230" y="3607747"/>
        <a:ext cx="1258911" cy="629455"/>
      </dsp:txXfrm>
    </dsp:sp>
    <dsp:sp modelId="{2AA20F62-928B-49AE-BE33-23588C86C31B}">
      <dsp:nvSpPr>
        <dsp:cNvPr id="0" name=""/>
        <dsp:cNvSpPr/>
      </dsp:nvSpPr>
      <dsp:spPr>
        <a:xfrm>
          <a:off x="284298" y="1871575"/>
          <a:ext cx="2219222" cy="629455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kern="1200" dirty="0"/>
            <a:t>Унищожаване на природната среда</a:t>
          </a:r>
        </a:p>
      </dsp:txBody>
      <dsp:txXfrm>
        <a:off x="284298" y="1871575"/>
        <a:ext cx="2219222" cy="629455"/>
      </dsp:txXfrm>
    </dsp:sp>
    <dsp:sp modelId="{4246C153-BC2A-4226-BC51-6BCCC3E8438F}">
      <dsp:nvSpPr>
        <dsp:cNvPr id="0" name=""/>
        <dsp:cNvSpPr/>
      </dsp:nvSpPr>
      <dsp:spPr>
        <a:xfrm>
          <a:off x="1689602" y="4561757"/>
          <a:ext cx="1258911" cy="629455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300" kern="1200" dirty="0"/>
            <a:t>Замърсяване на водата</a:t>
          </a:r>
        </a:p>
      </dsp:txBody>
      <dsp:txXfrm>
        <a:off x="1689602" y="4561757"/>
        <a:ext cx="1258911" cy="629455"/>
      </dsp:txXfrm>
    </dsp:sp>
    <dsp:sp modelId="{D5B3906F-72B3-43EA-95A4-DAC659BCB794}">
      <dsp:nvSpPr>
        <dsp:cNvPr id="0" name=""/>
        <dsp:cNvSpPr/>
      </dsp:nvSpPr>
      <dsp:spPr>
        <a:xfrm>
          <a:off x="8967" y="3852524"/>
          <a:ext cx="1258911" cy="629455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300" kern="1200" dirty="0"/>
            <a:t>Замърсяване на атмосферата</a:t>
          </a:r>
        </a:p>
      </dsp:txBody>
      <dsp:txXfrm>
        <a:off x="8967" y="3852524"/>
        <a:ext cx="1258911" cy="629455"/>
      </dsp:txXfrm>
    </dsp:sp>
    <dsp:sp modelId="{47EA5CD3-FC16-46DE-B32D-A89319358E7B}">
      <dsp:nvSpPr>
        <dsp:cNvPr id="0" name=""/>
        <dsp:cNvSpPr/>
      </dsp:nvSpPr>
      <dsp:spPr>
        <a:xfrm>
          <a:off x="44821" y="5645265"/>
          <a:ext cx="1258911" cy="629455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300" kern="1200" dirty="0"/>
            <a:t>Замърсяване на почвата</a:t>
          </a:r>
        </a:p>
      </dsp:txBody>
      <dsp:txXfrm>
        <a:off x="44821" y="5645265"/>
        <a:ext cx="1258911" cy="6294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>
            <a:extLst>
              <a:ext uri="{FF2B5EF4-FFF2-40B4-BE49-F238E27FC236}">
                <a16:creationId xmlns:a16="http://schemas.microsoft.com/office/drawing/2014/main" id="{3F92E92B-EA07-4A36-A126-E8D5A6C607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>
            <a:extLst>
              <a:ext uri="{FF2B5EF4-FFF2-40B4-BE49-F238E27FC236}">
                <a16:creationId xmlns:a16="http://schemas.microsoft.com/office/drawing/2014/main" id="{35AE2041-DEB8-4C29-BA83-CCA39C5A84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14B3D-BBA6-4011-8455-CF0EC36E6F26}" type="datetimeFigureOut">
              <a:rPr lang="bg-BG" smtClean="0"/>
              <a:t>30.1.2023 г.</a:t>
            </a:fld>
            <a:endParaRPr lang="bg-BG"/>
          </a:p>
        </p:txBody>
      </p:sp>
      <p:sp>
        <p:nvSpPr>
          <p:cNvPr id="4" name="Контейнер за долния колонтитул 3">
            <a:extLst>
              <a:ext uri="{FF2B5EF4-FFF2-40B4-BE49-F238E27FC236}">
                <a16:creationId xmlns:a16="http://schemas.microsoft.com/office/drawing/2014/main" id="{3A896BB5-A5F3-406E-9764-F09B44628E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Контейнер за номер на слайда 4">
            <a:extLst>
              <a:ext uri="{FF2B5EF4-FFF2-40B4-BE49-F238E27FC236}">
                <a16:creationId xmlns:a16="http://schemas.microsoft.com/office/drawing/2014/main" id="{DF5D6F43-60F0-4AD9-B221-A8AFD47190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B58FE-17C7-44DF-93D6-FD0C608311B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13187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7E889-FB98-4D24-83A7-9ABA5A056AA0}" type="datetimeFigureOut">
              <a:rPr lang="bg-BG" smtClean="0"/>
              <a:t>30.1.2023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D457D-DE69-4FD9-83AA-CAA32ED16C7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10663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8906-ABEA-436D-89EC-7148D94EC252}" type="datetimeFigureOut">
              <a:rPr lang="bg-BG" smtClean="0"/>
              <a:t>30.1.2023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180FA-0FFC-4465-A2B1-E23DD050CA8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80697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8906-ABEA-436D-89EC-7148D94EC252}" type="datetimeFigureOut">
              <a:rPr lang="bg-BG" smtClean="0"/>
              <a:t>30.1.2023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180FA-0FFC-4465-A2B1-E23DD050CA8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67841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8906-ABEA-436D-89EC-7148D94EC252}" type="datetimeFigureOut">
              <a:rPr lang="bg-BG" smtClean="0"/>
              <a:t>30.1.2023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180FA-0FFC-4465-A2B1-E23DD050CA8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05985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8906-ABEA-436D-89EC-7148D94EC252}" type="datetimeFigureOut">
              <a:rPr lang="bg-BG" smtClean="0"/>
              <a:t>30.1.2023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180FA-0FFC-4465-A2B1-E23DD050CA8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13629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8906-ABEA-436D-89EC-7148D94EC252}" type="datetimeFigureOut">
              <a:rPr lang="bg-BG" smtClean="0"/>
              <a:t>30.1.2023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180FA-0FFC-4465-A2B1-E23DD050CA8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23475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8906-ABEA-436D-89EC-7148D94EC252}" type="datetimeFigureOut">
              <a:rPr lang="bg-BG" smtClean="0"/>
              <a:t>30.1.2023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180FA-0FFC-4465-A2B1-E23DD050CA8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48846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8906-ABEA-436D-89EC-7148D94EC252}" type="datetimeFigureOut">
              <a:rPr lang="bg-BG" smtClean="0"/>
              <a:t>30.1.2023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180FA-0FFC-4465-A2B1-E23DD050CA8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96327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8906-ABEA-436D-89EC-7148D94EC252}" type="datetimeFigureOut">
              <a:rPr lang="bg-BG" smtClean="0"/>
              <a:t>30.1.2023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180FA-0FFC-4465-A2B1-E23DD050CA8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97779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8906-ABEA-436D-89EC-7148D94EC252}" type="datetimeFigureOut">
              <a:rPr lang="bg-BG" smtClean="0"/>
              <a:t>30.1.2023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180FA-0FFC-4465-A2B1-E23DD050CA8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07898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8906-ABEA-436D-89EC-7148D94EC252}" type="datetimeFigureOut">
              <a:rPr lang="bg-BG" smtClean="0"/>
              <a:t>30.1.2023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180FA-0FFC-4465-A2B1-E23DD050CA8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72655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8906-ABEA-436D-89EC-7148D94EC252}" type="datetimeFigureOut">
              <a:rPr lang="bg-BG" smtClean="0"/>
              <a:t>30.1.2023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180FA-0FFC-4465-A2B1-E23DD050CA8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0025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08906-ABEA-436D-89EC-7148D94EC252}" type="datetimeFigureOut">
              <a:rPr lang="bg-BG" smtClean="0"/>
              <a:t>30.1.2023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180FA-0FFC-4465-A2B1-E23DD050CA8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2677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98FDE4C-A00E-415B-B9D3-F4BE475A40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445707"/>
            <a:ext cx="7772400" cy="1966585"/>
          </a:xfrm>
        </p:spPr>
        <p:txBody>
          <a:bodyPr/>
          <a:lstStyle/>
          <a:p>
            <a:r>
              <a:rPr lang="bg-BG" b="1" dirty="0">
                <a:gradFill>
                  <a:gsLst>
                    <a:gs pos="0">
                      <a:schemeClr val="tx1"/>
                    </a:gs>
                    <a:gs pos="100000">
                      <a:schemeClr val="bg1">
                        <a:lumMod val="65000"/>
                      </a:schemeClr>
                    </a:gs>
                    <a:gs pos="79000">
                      <a:schemeClr val="bg1">
                        <a:lumMod val="50000"/>
                      </a:schemeClr>
                    </a:gs>
                  </a:gsLst>
                  <a:lin ang="5400000" scaled="1"/>
                </a:gradFill>
                <a:latin typeface="+mn-lt"/>
              </a:rPr>
              <a:t>Екологични проблеми</a:t>
            </a:r>
            <a:br>
              <a:rPr lang="bg-BG" b="1" dirty="0">
                <a:gradFill>
                  <a:gsLst>
                    <a:gs pos="0">
                      <a:schemeClr val="tx1"/>
                    </a:gs>
                    <a:gs pos="100000">
                      <a:schemeClr val="bg1">
                        <a:lumMod val="65000"/>
                      </a:schemeClr>
                    </a:gs>
                    <a:gs pos="79000">
                      <a:schemeClr val="bg1">
                        <a:lumMod val="50000"/>
                      </a:schemeClr>
                    </a:gs>
                  </a:gsLst>
                  <a:lin ang="5400000" scaled="1"/>
                </a:gradFill>
                <a:latin typeface="+mn-lt"/>
              </a:rPr>
            </a:br>
            <a:r>
              <a:rPr lang="bg-BG" b="1" dirty="0">
                <a:gradFill>
                  <a:gsLst>
                    <a:gs pos="0">
                      <a:schemeClr val="tx1"/>
                    </a:gs>
                    <a:gs pos="100000">
                      <a:schemeClr val="bg1">
                        <a:lumMod val="65000"/>
                      </a:schemeClr>
                    </a:gs>
                    <a:gs pos="79000">
                      <a:schemeClr val="bg1">
                        <a:lumMod val="50000"/>
                      </a:schemeClr>
                    </a:gs>
                  </a:gsLst>
                  <a:lin ang="5400000" scaled="1"/>
                </a:gradFill>
                <a:latin typeface="+mn-lt"/>
              </a:rPr>
              <a:t>в света</a:t>
            </a:r>
          </a:p>
        </p:txBody>
      </p:sp>
    </p:spTree>
    <p:extLst>
      <p:ext uri="{BB962C8B-B14F-4D97-AF65-F5344CB8AC3E}">
        <p14:creationId xmlns:p14="http://schemas.microsoft.com/office/powerpoint/2010/main" val="2214847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262C62E5-62AC-4E66-8D52-7053FB007C12}"/>
              </a:ext>
            </a:extLst>
          </p:cNvPr>
          <p:cNvSpPr txBox="1"/>
          <p:nvPr/>
        </p:nvSpPr>
        <p:spPr>
          <a:xfrm>
            <a:off x="-23427" y="6224271"/>
            <a:ext cx="4733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Изменение на площта на горите </a:t>
            </a:r>
            <a:r>
              <a:rPr lang="ru-RU" dirty="0"/>
              <a:t>(в хил. </a:t>
            </a:r>
            <a:r>
              <a:rPr lang="ru-RU" dirty="0" err="1"/>
              <a:t>кв.км</a:t>
            </a:r>
            <a:r>
              <a:rPr lang="ru-RU" dirty="0"/>
              <a:t>.)</a:t>
            </a:r>
            <a:r>
              <a:rPr lang="bg-BG" dirty="0"/>
              <a:t> </a:t>
            </a:r>
          </a:p>
        </p:txBody>
      </p:sp>
      <p:sp>
        <p:nvSpPr>
          <p:cNvPr id="10" name="Правоъгълник 9">
            <a:extLst>
              <a:ext uri="{FF2B5EF4-FFF2-40B4-BE49-F238E27FC236}">
                <a16:creationId xmlns:a16="http://schemas.microsoft.com/office/drawing/2014/main" id="{EFBAD34D-AF74-4DD8-BD02-475A22BDCEC7}"/>
              </a:ext>
            </a:extLst>
          </p:cNvPr>
          <p:cNvSpPr/>
          <p:nvPr/>
        </p:nvSpPr>
        <p:spPr>
          <a:xfrm>
            <a:off x="565200" y="1115813"/>
            <a:ext cx="792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altLang="bg-BG" sz="2400" dirty="0"/>
              <a:t>10 % от световните дървесни видове са застрашени от изчезване поради изсичане на горите.</a:t>
            </a:r>
          </a:p>
        </p:txBody>
      </p:sp>
      <p:sp>
        <p:nvSpPr>
          <p:cNvPr id="11" name="Текстово поле 10">
            <a:extLst>
              <a:ext uri="{FF2B5EF4-FFF2-40B4-BE49-F238E27FC236}">
                <a16:creationId xmlns:a16="http://schemas.microsoft.com/office/drawing/2014/main" id="{D07B62D2-7645-432C-93C6-00ACDB54CC9B}"/>
              </a:ext>
            </a:extLst>
          </p:cNvPr>
          <p:cNvSpPr txBox="1"/>
          <p:nvPr/>
        </p:nvSpPr>
        <p:spPr>
          <a:xfrm>
            <a:off x="565200" y="2026489"/>
            <a:ext cx="79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400" dirty="0"/>
              <a:t>Увеличаване на пустините и </a:t>
            </a:r>
            <a:r>
              <a:rPr lang="bg-BG" sz="2400" dirty="0" err="1"/>
              <a:t>полупустините</a:t>
            </a:r>
            <a:r>
              <a:rPr lang="bg-BG" sz="2400" dirty="0"/>
              <a:t>.</a:t>
            </a:r>
          </a:p>
        </p:txBody>
      </p:sp>
      <p:sp>
        <p:nvSpPr>
          <p:cNvPr id="13" name="Заглавие 1">
            <a:extLst>
              <a:ext uri="{FF2B5EF4-FFF2-40B4-BE49-F238E27FC236}">
                <a16:creationId xmlns:a16="http://schemas.microsoft.com/office/drawing/2014/main" id="{F28D1AF9-9B1A-4170-BA93-80C8DF675E01}"/>
              </a:ext>
            </a:extLst>
          </p:cNvPr>
          <p:cNvSpPr txBox="1">
            <a:spLocks/>
          </p:cNvSpPr>
          <p:nvPr/>
        </p:nvSpPr>
        <p:spPr>
          <a:xfrm>
            <a:off x="685800" y="360000"/>
            <a:ext cx="7772400" cy="712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b="1" dirty="0">
                <a:gradFill>
                  <a:gsLst>
                    <a:gs pos="0">
                      <a:schemeClr val="tx1"/>
                    </a:gs>
                    <a:gs pos="100000">
                      <a:schemeClr val="bg1">
                        <a:lumMod val="65000"/>
                      </a:schemeClr>
                    </a:gs>
                    <a:gs pos="79000">
                      <a:schemeClr val="bg1">
                        <a:lumMod val="50000"/>
                      </a:schemeClr>
                    </a:gs>
                  </a:gsLst>
                  <a:lin ang="5400000" scaled="1"/>
                </a:gradFill>
                <a:latin typeface="+mn-lt"/>
              </a:rPr>
              <a:t>Намаляване на площите с гори</a:t>
            </a:r>
          </a:p>
        </p:txBody>
      </p:sp>
      <p:pic>
        <p:nvPicPr>
          <p:cNvPr id="16" name="Картина 15">
            <a:extLst>
              <a:ext uri="{FF2B5EF4-FFF2-40B4-BE49-F238E27FC236}">
                <a16:creationId xmlns:a16="http://schemas.microsoft.com/office/drawing/2014/main" id="{E199CF6A-C63B-4CA9-A3A0-C6D97940F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  <a14:imgEffect>
                      <a14:saturation sat="123000"/>
                    </a14:imgEffect>
                    <a14:imgEffect>
                      <a14:brightnessContrast bright="12000"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016" y="2947999"/>
            <a:ext cx="4327634" cy="3247697"/>
          </a:xfrm>
          <a:prstGeom prst="rect">
            <a:avLst/>
          </a:prstGeom>
        </p:spPr>
      </p:pic>
      <p:graphicFrame>
        <p:nvGraphicFramePr>
          <p:cNvPr id="9" name="Диаграма 8">
            <a:extLst>
              <a:ext uri="{FF2B5EF4-FFF2-40B4-BE49-F238E27FC236}">
                <a16:creationId xmlns:a16="http://schemas.microsoft.com/office/drawing/2014/main" id="{0044EDE6-16A0-43EE-9E2A-302FC8D222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5180043"/>
              </p:ext>
            </p:extLst>
          </p:nvPr>
        </p:nvGraphicFramePr>
        <p:xfrm>
          <a:off x="307650" y="2661719"/>
          <a:ext cx="4264350" cy="3533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98081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а 6">
            <a:extLst>
              <a:ext uri="{FF2B5EF4-FFF2-40B4-BE49-F238E27FC236}">
                <a16:creationId xmlns:a16="http://schemas.microsoft.com/office/drawing/2014/main" id="{653BFDA1-4C76-4FFD-9B04-A8344E807E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957406"/>
              </p:ext>
            </p:extLst>
          </p:nvPr>
        </p:nvGraphicFramePr>
        <p:xfrm>
          <a:off x="733426" y="1657350"/>
          <a:ext cx="7677149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Заглавие 1">
            <a:extLst>
              <a:ext uri="{FF2B5EF4-FFF2-40B4-BE49-F238E27FC236}">
                <a16:creationId xmlns:a16="http://schemas.microsoft.com/office/drawing/2014/main" id="{2DBBFB7A-69A3-45B3-BCC6-974725EAC625}"/>
              </a:ext>
            </a:extLst>
          </p:cNvPr>
          <p:cNvSpPr txBox="1">
            <a:spLocks/>
          </p:cNvSpPr>
          <p:nvPr/>
        </p:nvSpPr>
        <p:spPr>
          <a:xfrm>
            <a:off x="342901" y="360000"/>
            <a:ext cx="8458199" cy="10782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bg-BG" b="1" dirty="0">
                <a:gradFill>
                  <a:gsLst>
                    <a:gs pos="0">
                      <a:schemeClr val="tx1"/>
                    </a:gs>
                    <a:gs pos="100000">
                      <a:schemeClr val="bg1">
                        <a:lumMod val="65000"/>
                      </a:schemeClr>
                    </a:gs>
                    <a:gs pos="79000">
                      <a:schemeClr val="bg1">
                        <a:lumMod val="50000"/>
                      </a:schemeClr>
                    </a:gs>
                  </a:gsLst>
                  <a:lin ang="5400000" scaled="1"/>
                </a:gradFill>
                <a:latin typeface="+mn-lt"/>
              </a:rPr>
              <a:t>Разпределение на горите</a:t>
            </a:r>
          </a:p>
          <a:p>
            <a:pPr algn="ctr">
              <a:lnSpc>
                <a:spcPct val="70000"/>
              </a:lnSpc>
            </a:pPr>
            <a:r>
              <a:rPr lang="bg-BG" b="1" dirty="0">
                <a:gradFill>
                  <a:gsLst>
                    <a:gs pos="0">
                      <a:schemeClr val="tx1"/>
                    </a:gs>
                    <a:gs pos="100000">
                      <a:schemeClr val="bg1">
                        <a:lumMod val="65000"/>
                      </a:schemeClr>
                    </a:gs>
                    <a:gs pos="79000">
                      <a:schemeClr val="bg1">
                        <a:lumMod val="50000"/>
                      </a:schemeClr>
                    </a:gs>
                  </a:gsLst>
                  <a:lin ang="5400000" scaled="1"/>
                </a:gradFill>
                <a:latin typeface="+mn-lt"/>
              </a:rPr>
              <a:t>по континенти</a:t>
            </a:r>
          </a:p>
        </p:txBody>
      </p:sp>
    </p:spTree>
    <p:extLst>
      <p:ext uri="{BB962C8B-B14F-4D97-AF65-F5344CB8AC3E}">
        <p14:creationId xmlns:p14="http://schemas.microsoft.com/office/powerpoint/2010/main" val="2130611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23687C4D-CCDD-46BA-BEDA-7824E681AF0A}"/>
              </a:ext>
            </a:extLst>
          </p:cNvPr>
          <p:cNvSpPr txBox="1"/>
          <p:nvPr/>
        </p:nvSpPr>
        <p:spPr>
          <a:xfrm>
            <a:off x="554400" y="1253397"/>
            <a:ext cx="79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/>
              <a:t>Разрушение на озоновия слой – намалява </a:t>
            </a:r>
            <a:r>
              <a:rPr lang="ru-RU" sz="2000" dirty="0" err="1"/>
              <a:t>свойството</a:t>
            </a:r>
            <a:r>
              <a:rPr lang="ru-RU" sz="2000" dirty="0"/>
              <a:t> си да </a:t>
            </a:r>
            <a:r>
              <a:rPr lang="ru-RU" sz="2000" dirty="0" err="1"/>
              <a:t>поглъща</a:t>
            </a:r>
            <a:r>
              <a:rPr lang="ru-RU" sz="2000" dirty="0"/>
              <a:t> </a:t>
            </a:r>
            <a:r>
              <a:rPr lang="ru-RU" sz="2000" dirty="0" err="1"/>
              <a:t>по-голямата</a:t>
            </a:r>
            <a:r>
              <a:rPr lang="ru-RU" sz="2000" dirty="0"/>
              <a:t> част от </a:t>
            </a:r>
            <a:r>
              <a:rPr lang="ru-RU" sz="2000" dirty="0" err="1"/>
              <a:t>ултравиолетовите</a:t>
            </a:r>
            <a:r>
              <a:rPr lang="ru-RU" sz="2000" dirty="0"/>
              <a:t> </a:t>
            </a:r>
            <a:r>
              <a:rPr lang="ru-RU" sz="2000" dirty="0" err="1"/>
              <a:t>лъчи</a:t>
            </a:r>
            <a:r>
              <a:rPr lang="ru-RU" sz="2000" dirty="0"/>
              <a:t>, </a:t>
            </a:r>
            <a:r>
              <a:rPr lang="ru-RU" sz="2000" dirty="0" err="1"/>
              <a:t>падащи</a:t>
            </a:r>
            <a:r>
              <a:rPr lang="ru-RU" sz="2000" dirty="0"/>
              <a:t> над </a:t>
            </a:r>
            <a:r>
              <a:rPr lang="ru-RU" sz="2000" dirty="0" err="1"/>
              <a:t>Земята</a:t>
            </a:r>
            <a:r>
              <a:rPr lang="ru-RU" sz="2000" dirty="0"/>
              <a:t>.</a:t>
            </a:r>
            <a:endParaRPr lang="bg-BG" sz="2000" dirty="0"/>
          </a:p>
        </p:txBody>
      </p:sp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69D247F1-D79A-41AC-B2BA-B2868D5825F4}"/>
              </a:ext>
            </a:extLst>
          </p:cNvPr>
          <p:cNvSpPr txBox="1"/>
          <p:nvPr/>
        </p:nvSpPr>
        <p:spPr>
          <a:xfrm>
            <a:off x="554400" y="2162770"/>
            <a:ext cx="79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/>
              <a:t>Парников ефект – </a:t>
            </a:r>
            <a:r>
              <a:rPr lang="ru-RU" sz="2000" dirty="0" err="1"/>
              <a:t>процес</a:t>
            </a:r>
            <a:r>
              <a:rPr lang="ru-RU" sz="2000" dirty="0"/>
              <a:t>, при </a:t>
            </a:r>
            <a:r>
              <a:rPr lang="ru-RU" sz="2000" dirty="0" err="1"/>
              <a:t>който</a:t>
            </a:r>
            <a:r>
              <a:rPr lang="ru-RU" sz="2000" dirty="0"/>
              <a:t> </a:t>
            </a:r>
            <a:r>
              <a:rPr lang="ru-RU" sz="2000" dirty="0" err="1"/>
              <a:t>атмосферата</a:t>
            </a:r>
            <a:r>
              <a:rPr lang="ru-RU" sz="2000" dirty="0"/>
              <a:t> </a:t>
            </a:r>
            <a:r>
              <a:rPr lang="ru-RU" sz="2000" dirty="0" err="1"/>
              <a:t>задържа</a:t>
            </a:r>
            <a:r>
              <a:rPr lang="ru-RU" sz="2000" dirty="0"/>
              <a:t> част от </a:t>
            </a:r>
            <a:r>
              <a:rPr lang="ru-RU" sz="2000" dirty="0" err="1"/>
              <a:t>енергията</a:t>
            </a:r>
            <a:r>
              <a:rPr lang="ru-RU" sz="2000" dirty="0"/>
              <a:t> на </a:t>
            </a:r>
            <a:r>
              <a:rPr lang="ru-RU" sz="2000" dirty="0" err="1"/>
              <a:t>Слънцето</a:t>
            </a:r>
            <a:r>
              <a:rPr lang="ru-RU" sz="2000" dirty="0"/>
              <a:t> и по </a:t>
            </a:r>
            <a:r>
              <a:rPr lang="ru-RU" sz="2000" dirty="0" err="1"/>
              <a:t>този</a:t>
            </a:r>
            <a:r>
              <a:rPr lang="ru-RU" sz="2000" dirty="0"/>
              <a:t> начин </a:t>
            </a:r>
            <a:r>
              <a:rPr lang="ru-RU" sz="2000" dirty="0" err="1"/>
              <a:t>затопля</a:t>
            </a:r>
            <a:r>
              <a:rPr lang="ru-RU" sz="2000" dirty="0"/>
              <a:t> </a:t>
            </a:r>
            <a:r>
              <a:rPr lang="ru-RU" sz="2000" dirty="0" err="1"/>
              <a:t>Земята</a:t>
            </a:r>
            <a:r>
              <a:rPr lang="ru-RU" sz="2000" dirty="0"/>
              <a:t> и </a:t>
            </a:r>
            <a:r>
              <a:rPr lang="ru-RU" sz="2000" dirty="0" err="1"/>
              <a:t>променя</a:t>
            </a:r>
            <a:r>
              <a:rPr lang="ru-RU" sz="2000" dirty="0"/>
              <a:t> </a:t>
            </a:r>
            <a:r>
              <a:rPr lang="ru-RU" sz="2000" dirty="0" err="1"/>
              <a:t>нейния</a:t>
            </a:r>
            <a:r>
              <a:rPr lang="ru-RU" sz="2000" dirty="0"/>
              <a:t> климат. </a:t>
            </a:r>
            <a:endParaRPr lang="bg-BG" sz="2000" dirty="0"/>
          </a:p>
        </p:txBody>
      </p:sp>
      <p:sp>
        <p:nvSpPr>
          <p:cNvPr id="11" name="Заглавие 1">
            <a:extLst>
              <a:ext uri="{FF2B5EF4-FFF2-40B4-BE49-F238E27FC236}">
                <a16:creationId xmlns:a16="http://schemas.microsoft.com/office/drawing/2014/main" id="{6F0892B1-1C51-4A35-AEB9-BA28B3CBED31}"/>
              </a:ext>
            </a:extLst>
          </p:cNvPr>
          <p:cNvSpPr txBox="1">
            <a:spLocks/>
          </p:cNvSpPr>
          <p:nvPr/>
        </p:nvSpPr>
        <p:spPr>
          <a:xfrm>
            <a:off x="342901" y="360000"/>
            <a:ext cx="8458199" cy="6978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b="1" dirty="0">
                <a:gradFill>
                  <a:gsLst>
                    <a:gs pos="0">
                      <a:schemeClr val="tx1"/>
                    </a:gs>
                    <a:gs pos="100000">
                      <a:schemeClr val="bg1">
                        <a:lumMod val="65000"/>
                      </a:schemeClr>
                    </a:gs>
                    <a:gs pos="79000">
                      <a:schemeClr val="bg1">
                        <a:lumMod val="50000"/>
                      </a:schemeClr>
                    </a:gs>
                  </a:gsLst>
                  <a:lin ang="5400000" scaled="1"/>
                </a:gradFill>
                <a:latin typeface="+mn-lt"/>
              </a:rPr>
              <a:t>Проблем с озоновия слой</a:t>
            </a:r>
          </a:p>
        </p:txBody>
      </p:sp>
      <p:pic>
        <p:nvPicPr>
          <p:cNvPr id="13" name="Картина 12">
            <a:extLst>
              <a:ext uri="{FF2B5EF4-FFF2-40B4-BE49-F238E27FC236}">
                <a16:creationId xmlns:a16="http://schemas.microsoft.com/office/drawing/2014/main" id="{80574044-90DE-47E8-A728-28964899F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1" y="3379920"/>
            <a:ext cx="3614738" cy="3336131"/>
          </a:xfrm>
          <a:prstGeom prst="rect">
            <a:avLst/>
          </a:prstGeom>
        </p:spPr>
      </p:pic>
      <p:pic>
        <p:nvPicPr>
          <p:cNvPr id="17" name="Картина 16">
            <a:extLst>
              <a:ext uri="{FF2B5EF4-FFF2-40B4-BE49-F238E27FC236}">
                <a16:creationId xmlns:a16="http://schemas.microsoft.com/office/drawing/2014/main" id="{6F9BAD9F-756D-4DAF-9180-79587C8B79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712" y="3813460"/>
            <a:ext cx="4429387" cy="290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865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47000AAA-7975-462B-A5DF-51CDFBF5F245}"/>
              </a:ext>
            </a:extLst>
          </p:cNvPr>
          <p:cNvSpPr txBox="1"/>
          <p:nvPr/>
        </p:nvSpPr>
        <p:spPr>
          <a:xfrm>
            <a:off x="360000" y="1362838"/>
            <a:ext cx="8280000" cy="8469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400" dirty="0"/>
              <a:t>Замърсяването на околната среда получава все по-голямо разпространение. Това е световен проблем.</a:t>
            </a:r>
          </a:p>
        </p:txBody>
      </p:sp>
      <p:sp>
        <p:nvSpPr>
          <p:cNvPr id="4" name="Правоъгълник 3">
            <a:extLst>
              <a:ext uri="{FF2B5EF4-FFF2-40B4-BE49-F238E27FC236}">
                <a16:creationId xmlns:a16="http://schemas.microsoft.com/office/drawing/2014/main" id="{251A1274-4684-4D46-8B8B-2095BBA139FA}"/>
              </a:ext>
            </a:extLst>
          </p:cNvPr>
          <p:cNvSpPr/>
          <p:nvPr/>
        </p:nvSpPr>
        <p:spPr>
          <a:xfrm>
            <a:off x="360000" y="2410418"/>
            <a:ext cx="828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altLang="bg-BG" sz="2400" dirty="0"/>
              <a:t>Намаляване на използването на транспортни средства.</a:t>
            </a:r>
          </a:p>
        </p:txBody>
      </p:sp>
      <p:sp>
        <p:nvSpPr>
          <p:cNvPr id="5" name="Заглавие 1">
            <a:extLst>
              <a:ext uri="{FF2B5EF4-FFF2-40B4-BE49-F238E27FC236}">
                <a16:creationId xmlns:a16="http://schemas.microsoft.com/office/drawing/2014/main" id="{28D9A9C7-FCBE-47C8-B58C-A8A5670A816B}"/>
              </a:ext>
            </a:extLst>
          </p:cNvPr>
          <p:cNvSpPr txBox="1">
            <a:spLocks/>
          </p:cNvSpPr>
          <p:nvPr/>
        </p:nvSpPr>
        <p:spPr>
          <a:xfrm>
            <a:off x="-54119" y="360000"/>
            <a:ext cx="9252238" cy="6978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b="1" dirty="0">
                <a:gradFill>
                  <a:gsLst>
                    <a:gs pos="0">
                      <a:schemeClr val="tx1"/>
                    </a:gs>
                    <a:gs pos="100000">
                      <a:schemeClr val="bg1">
                        <a:lumMod val="65000"/>
                      </a:schemeClr>
                    </a:gs>
                    <a:gs pos="79000">
                      <a:schemeClr val="bg1">
                        <a:lumMod val="50000"/>
                      </a:schemeClr>
                    </a:gs>
                  </a:gsLst>
                  <a:lin ang="5400000" scaled="1"/>
                </a:gradFill>
                <a:latin typeface="+mn-lt"/>
              </a:rPr>
              <a:t>Решение на екологичните проблеми</a:t>
            </a:r>
          </a:p>
        </p:txBody>
      </p:sp>
      <p:sp>
        <p:nvSpPr>
          <p:cNvPr id="6" name="Правоъгълник 5">
            <a:extLst>
              <a:ext uri="{FF2B5EF4-FFF2-40B4-BE49-F238E27FC236}">
                <a16:creationId xmlns:a16="http://schemas.microsoft.com/office/drawing/2014/main" id="{31418270-95E7-4DBB-929A-94A20F16B32E}"/>
              </a:ext>
            </a:extLst>
          </p:cNvPr>
          <p:cNvSpPr/>
          <p:nvPr/>
        </p:nvSpPr>
        <p:spPr>
          <a:xfrm>
            <a:off x="360000" y="3180036"/>
            <a:ext cx="828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altLang="bg-BG" sz="2400" dirty="0"/>
              <a:t>Увеличаване на залесяваните площи.</a:t>
            </a:r>
          </a:p>
        </p:txBody>
      </p:sp>
      <p:sp>
        <p:nvSpPr>
          <p:cNvPr id="7" name="Правоъгълник 6">
            <a:extLst>
              <a:ext uri="{FF2B5EF4-FFF2-40B4-BE49-F238E27FC236}">
                <a16:creationId xmlns:a16="http://schemas.microsoft.com/office/drawing/2014/main" id="{9A2C3194-23A3-4778-B3FE-B986CECB40C2}"/>
              </a:ext>
            </a:extLst>
          </p:cNvPr>
          <p:cNvSpPr/>
          <p:nvPr/>
        </p:nvSpPr>
        <p:spPr>
          <a:xfrm>
            <a:off x="360000" y="5998250"/>
            <a:ext cx="828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altLang="bg-BG" sz="2400" dirty="0"/>
              <a:t>Развитие на </a:t>
            </a:r>
            <a:r>
              <a:rPr lang="bg-BG" altLang="bg-BG" sz="2400" dirty="0" err="1"/>
              <a:t>биоземеделие</a:t>
            </a:r>
            <a:r>
              <a:rPr lang="bg-BG" altLang="bg-BG" sz="2400" dirty="0"/>
              <a:t>.</a:t>
            </a:r>
          </a:p>
        </p:txBody>
      </p:sp>
      <p:sp>
        <p:nvSpPr>
          <p:cNvPr id="8" name="Правоъгълник 7">
            <a:extLst>
              <a:ext uri="{FF2B5EF4-FFF2-40B4-BE49-F238E27FC236}">
                <a16:creationId xmlns:a16="http://schemas.microsoft.com/office/drawing/2014/main" id="{61A77247-C6C9-465E-95FF-88993678D5C5}"/>
              </a:ext>
            </a:extLst>
          </p:cNvPr>
          <p:cNvSpPr/>
          <p:nvPr/>
        </p:nvSpPr>
        <p:spPr>
          <a:xfrm>
            <a:off x="360000" y="4035379"/>
            <a:ext cx="828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altLang="bg-BG" sz="2400" dirty="0"/>
              <a:t>Разделно събиране на отпадъци.</a:t>
            </a:r>
          </a:p>
        </p:txBody>
      </p:sp>
      <p:sp>
        <p:nvSpPr>
          <p:cNvPr id="9" name="Правоъгълник 8">
            <a:extLst>
              <a:ext uri="{FF2B5EF4-FFF2-40B4-BE49-F238E27FC236}">
                <a16:creationId xmlns:a16="http://schemas.microsoft.com/office/drawing/2014/main" id="{0B850050-2A3D-4C42-BE54-64C6E82A1C28}"/>
              </a:ext>
            </a:extLst>
          </p:cNvPr>
          <p:cNvSpPr/>
          <p:nvPr/>
        </p:nvSpPr>
        <p:spPr>
          <a:xfrm>
            <a:off x="360000" y="4880685"/>
            <a:ext cx="828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altLang="bg-BG" sz="2400" dirty="0"/>
              <a:t>Производство на енергия от естествени източници – слънце, вятър, вода.</a:t>
            </a:r>
          </a:p>
        </p:txBody>
      </p:sp>
    </p:spTree>
    <p:extLst>
      <p:ext uri="{BB962C8B-B14F-4D97-AF65-F5344CB8AC3E}">
        <p14:creationId xmlns:p14="http://schemas.microsoft.com/office/powerpoint/2010/main" val="1162917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AAAE46-1BFD-428A-B366-33622674D321}"/>
              </a:ext>
            </a:extLst>
          </p:cNvPr>
          <p:cNvSpPr txBox="1">
            <a:spLocks/>
          </p:cNvSpPr>
          <p:nvPr/>
        </p:nvSpPr>
        <p:spPr>
          <a:xfrm>
            <a:off x="564775" y="2659438"/>
            <a:ext cx="8280000" cy="9527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400" dirty="0"/>
              <a:t>Екологията е наука, </a:t>
            </a:r>
            <a:r>
              <a:rPr lang="ru-RU" sz="2400" dirty="0" err="1"/>
              <a:t>която</a:t>
            </a:r>
            <a:r>
              <a:rPr lang="ru-RU" sz="2400" dirty="0"/>
              <a:t> </a:t>
            </a:r>
            <a:r>
              <a:rPr lang="ru-RU" sz="2400" dirty="0" err="1"/>
              <a:t>изучава</a:t>
            </a:r>
            <a:r>
              <a:rPr lang="ru-RU" sz="2400" dirty="0"/>
              <a:t> </a:t>
            </a:r>
            <a:r>
              <a:rPr lang="ru-RU" sz="2400" dirty="0" err="1"/>
              <a:t>взаимоотношенията</a:t>
            </a:r>
            <a:r>
              <a:rPr lang="ru-RU" sz="2400" dirty="0"/>
              <a:t> между </a:t>
            </a:r>
            <a:r>
              <a:rPr lang="ru-RU" sz="2400" dirty="0" err="1"/>
              <a:t>организмите</a:t>
            </a:r>
            <a:r>
              <a:rPr lang="ru-RU" sz="2400" dirty="0"/>
              <a:t> и </a:t>
            </a:r>
            <a:r>
              <a:rPr lang="ru-RU" sz="2400" dirty="0" err="1"/>
              <a:t>средата</a:t>
            </a:r>
            <a:r>
              <a:rPr lang="ru-RU" sz="2400" dirty="0"/>
              <a:t>, в </a:t>
            </a:r>
            <a:r>
              <a:rPr lang="ru-RU" sz="2400" dirty="0" err="1"/>
              <a:t>която</a:t>
            </a:r>
            <a:r>
              <a:rPr lang="ru-RU" sz="2400" dirty="0"/>
              <a:t> </a:t>
            </a:r>
            <a:r>
              <a:rPr lang="ru-RU" sz="2400" dirty="0" err="1"/>
              <a:t>живеят</a:t>
            </a:r>
            <a:r>
              <a:rPr lang="ru-RU" sz="2400" dirty="0"/>
              <a:t>.</a:t>
            </a:r>
            <a:endParaRPr lang="bg-BG" sz="2400" dirty="0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61A73994-141D-4DD5-8529-84A6A9EA313E}"/>
              </a:ext>
            </a:extLst>
          </p:cNvPr>
          <p:cNvSpPr txBox="1">
            <a:spLocks/>
          </p:cNvSpPr>
          <p:nvPr/>
        </p:nvSpPr>
        <p:spPr>
          <a:xfrm>
            <a:off x="564775" y="1505791"/>
            <a:ext cx="8280000" cy="952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400" dirty="0"/>
              <a:t>Екология – дума, съставена от две гръцки думи: </a:t>
            </a:r>
            <a:r>
              <a:rPr lang="en-US" sz="2400" dirty="0"/>
              <a:t>oikos</a:t>
            </a:r>
            <a:r>
              <a:rPr lang="bg-BG" sz="2400" dirty="0"/>
              <a:t> – дом, и</a:t>
            </a:r>
            <a:r>
              <a:rPr lang="en-US" sz="2400" dirty="0"/>
              <a:t> logos</a:t>
            </a:r>
            <a:r>
              <a:rPr lang="bg-BG" sz="2400" dirty="0"/>
              <a:t> – наука.</a:t>
            </a:r>
          </a:p>
        </p:txBody>
      </p:sp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87D7755D-EB2B-4910-BB9B-AB0068B89CE7}"/>
              </a:ext>
            </a:extLst>
          </p:cNvPr>
          <p:cNvSpPr txBox="1"/>
          <p:nvPr/>
        </p:nvSpPr>
        <p:spPr>
          <a:xfrm>
            <a:off x="564775" y="3848101"/>
            <a:ext cx="8280000" cy="18764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400" dirty="0"/>
              <a:t>Екологичните проблеми са резултат на човешкото въздействие върху природната среда , водещо до нарушение на структурата и функционирането на природата.</a:t>
            </a:r>
          </a:p>
        </p:txBody>
      </p:sp>
      <p:sp>
        <p:nvSpPr>
          <p:cNvPr id="9" name="Заглавие 1">
            <a:extLst>
              <a:ext uri="{FF2B5EF4-FFF2-40B4-BE49-F238E27FC236}">
                <a16:creationId xmlns:a16="http://schemas.microsoft.com/office/drawing/2014/main" id="{6F228183-C1C5-4673-BDAD-9CE32AA75524}"/>
              </a:ext>
            </a:extLst>
          </p:cNvPr>
          <p:cNvSpPr txBox="1">
            <a:spLocks/>
          </p:cNvSpPr>
          <p:nvPr/>
        </p:nvSpPr>
        <p:spPr>
          <a:xfrm>
            <a:off x="685800" y="360000"/>
            <a:ext cx="7772400" cy="7070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b="1" dirty="0">
                <a:gradFill>
                  <a:gsLst>
                    <a:gs pos="0">
                      <a:schemeClr val="tx1"/>
                    </a:gs>
                    <a:gs pos="100000">
                      <a:schemeClr val="bg1">
                        <a:lumMod val="65000"/>
                      </a:schemeClr>
                    </a:gs>
                    <a:gs pos="79000">
                      <a:schemeClr val="bg1">
                        <a:lumMod val="50000"/>
                      </a:schemeClr>
                    </a:gs>
                  </a:gsLst>
                  <a:lin ang="5400000" scaled="1"/>
                </a:gradFill>
                <a:latin typeface="+mn-lt"/>
              </a:rPr>
              <a:t>Екология</a:t>
            </a:r>
          </a:p>
        </p:txBody>
      </p:sp>
    </p:spTree>
    <p:extLst>
      <p:ext uri="{BB962C8B-B14F-4D97-AF65-F5344CB8AC3E}">
        <p14:creationId xmlns:p14="http://schemas.microsoft.com/office/powerpoint/2010/main" val="181083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а 1">
            <a:extLst>
              <a:ext uri="{FF2B5EF4-FFF2-40B4-BE49-F238E27FC236}">
                <a16:creationId xmlns:a16="http://schemas.microsoft.com/office/drawing/2014/main" id="{C980896B-E272-4914-A2A4-E05F66E0F0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0340744"/>
              </p:ext>
            </p:extLst>
          </p:nvPr>
        </p:nvGraphicFramePr>
        <p:xfrm>
          <a:off x="720247" y="1397000"/>
          <a:ext cx="770350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9663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а 1">
            <a:extLst>
              <a:ext uri="{FF2B5EF4-FFF2-40B4-BE49-F238E27FC236}">
                <a16:creationId xmlns:a16="http://schemas.microsoft.com/office/drawing/2014/main" id="{A8ECA6C4-B1EE-4D5A-868C-5A7E945ACF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7697697"/>
              </p:ext>
            </p:extLst>
          </p:nvPr>
        </p:nvGraphicFramePr>
        <p:xfrm>
          <a:off x="131523" y="463462"/>
          <a:ext cx="8880953" cy="6707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7457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97F97F44-33F8-491D-A680-E444116422A7}"/>
              </a:ext>
            </a:extLst>
          </p:cNvPr>
          <p:cNvSpPr txBox="1"/>
          <p:nvPr/>
        </p:nvSpPr>
        <p:spPr>
          <a:xfrm>
            <a:off x="1333960" y="360000"/>
            <a:ext cx="6476081" cy="5270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g-BG" sz="4000" b="1" dirty="0">
                <a:gradFill>
                  <a:gsLst>
                    <a:gs pos="0">
                      <a:schemeClr val="tx1"/>
                    </a:gs>
                    <a:gs pos="100000">
                      <a:schemeClr val="bg1">
                        <a:lumMod val="65000"/>
                      </a:schemeClr>
                    </a:gs>
                    <a:gs pos="79000">
                      <a:schemeClr val="bg1">
                        <a:lumMod val="50000"/>
                      </a:schemeClr>
                    </a:gs>
                  </a:gsLst>
                  <a:lin ang="5400000" scaled="1"/>
                </a:gradFill>
              </a:rPr>
              <a:t>Пренаселване на планетата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499DB506-997E-4868-9E84-C2D0CF2F51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740787"/>
              </p:ext>
            </p:extLst>
          </p:nvPr>
        </p:nvGraphicFramePr>
        <p:xfrm>
          <a:off x="126124" y="1788982"/>
          <a:ext cx="8891751" cy="349416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592627">
                  <a:extLst>
                    <a:ext uri="{9D8B030D-6E8A-4147-A177-3AD203B41FA5}">
                      <a16:colId xmlns:a16="http://schemas.microsoft.com/office/drawing/2014/main" val="2543326751"/>
                    </a:ext>
                  </a:extLst>
                </a:gridCol>
                <a:gridCol w="686479">
                  <a:extLst>
                    <a:ext uri="{9D8B030D-6E8A-4147-A177-3AD203B41FA5}">
                      <a16:colId xmlns:a16="http://schemas.microsoft.com/office/drawing/2014/main" val="4062030813"/>
                    </a:ext>
                  </a:extLst>
                </a:gridCol>
                <a:gridCol w="686479">
                  <a:extLst>
                    <a:ext uri="{9D8B030D-6E8A-4147-A177-3AD203B41FA5}">
                      <a16:colId xmlns:a16="http://schemas.microsoft.com/office/drawing/2014/main" val="2807118123"/>
                    </a:ext>
                  </a:extLst>
                </a:gridCol>
                <a:gridCol w="686479">
                  <a:extLst>
                    <a:ext uri="{9D8B030D-6E8A-4147-A177-3AD203B41FA5}">
                      <a16:colId xmlns:a16="http://schemas.microsoft.com/office/drawing/2014/main" val="3178657322"/>
                    </a:ext>
                  </a:extLst>
                </a:gridCol>
                <a:gridCol w="686479">
                  <a:extLst>
                    <a:ext uri="{9D8B030D-6E8A-4147-A177-3AD203B41FA5}">
                      <a16:colId xmlns:a16="http://schemas.microsoft.com/office/drawing/2014/main" val="1942463140"/>
                    </a:ext>
                  </a:extLst>
                </a:gridCol>
                <a:gridCol w="758868">
                  <a:extLst>
                    <a:ext uri="{9D8B030D-6E8A-4147-A177-3AD203B41FA5}">
                      <a16:colId xmlns:a16="http://schemas.microsoft.com/office/drawing/2014/main" val="4019493600"/>
                    </a:ext>
                  </a:extLst>
                </a:gridCol>
                <a:gridCol w="758868">
                  <a:extLst>
                    <a:ext uri="{9D8B030D-6E8A-4147-A177-3AD203B41FA5}">
                      <a16:colId xmlns:a16="http://schemas.microsoft.com/office/drawing/2014/main" val="176373146"/>
                    </a:ext>
                  </a:extLst>
                </a:gridCol>
                <a:gridCol w="758868">
                  <a:extLst>
                    <a:ext uri="{9D8B030D-6E8A-4147-A177-3AD203B41FA5}">
                      <a16:colId xmlns:a16="http://schemas.microsoft.com/office/drawing/2014/main" val="4227620762"/>
                    </a:ext>
                  </a:extLst>
                </a:gridCol>
                <a:gridCol w="758868">
                  <a:extLst>
                    <a:ext uri="{9D8B030D-6E8A-4147-A177-3AD203B41FA5}">
                      <a16:colId xmlns:a16="http://schemas.microsoft.com/office/drawing/2014/main" val="3774768452"/>
                    </a:ext>
                  </a:extLst>
                </a:gridCol>
                <a:gridCol w="758868">
                  <a:extLst>
                    <a:ext uri="{9D8B030D-6E8A-4147-A177-3AD203B41FA5}">
                      <a16:colId xmlns:a16="http://schemas.microsoft.com/office/drawing/2014/main" val="2292682767"/>
                    </a:ext>
                  </a:extLst>
                </a:gridCol>
                <a:gridCol w="758868">
                  <a:extLst>
                    <a:ext uri="{9D8B030D-6E8A-4147-A177-3AD203B41FA5}">
                      <a16:colId xmlns:a16="http://schemas.microsoft.com/office/drawing/2014/main" val="4264509335"/>
                    </a:ext>
                  </a:extLst>
                </a:gridCol>
              </a:tblGrid>
              <a:tr h="3715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bg-BG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1500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1600</a:t>
                      </a:r>
                      <a:endParaRPr lang="bg-BG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1700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1800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1900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1950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2010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2012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2050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2150</a:t>
                      </a:r>
                      <a:endParaRPr lang="bg-BG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0840623"/>
                  </a:ext>
                </a:extLst>
              </a:tr>
              <a:tr h="3715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Африка</a:t>
                      </a:r>
                      <a:endParaRPr lang="bg-BG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86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114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106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107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133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221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1,022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1,052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2,478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2,308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57248930"/>
                  </a:ext>
                </a:extLst>
              </a:tr>
              <a:tr h="3715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Азия</a:t>
                      </a:r>
                      <a:endParaRPr lang="bg-BG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282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350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411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635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947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1,402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4,164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4,250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5,267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5,561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1573921"/>
                  </a:ext>
                </a:extLst>
              </a:tr>
              <a:tr h="3715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Европа</a:t>
                      </a:r>
                      <a:endParaRPr lang="bg-BG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168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170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178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203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408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547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738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740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734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517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38959903"/>
                  </a:ext>
                </a:extLst>
              </a:tr>
              <a:tr h="632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Латинска Америка</a:t>
                      </a:r>
                      <a:endParaRPr lang="bg-BG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40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24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74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167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590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603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784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912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0829734"/>
                  </a:ext>
                </a:extLst>
              </a:tr>
              <a:tr h="632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Северна Америка</a:t>
                      </a:r>
                      <a:endParaRPr lang="bg-BG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82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172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345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351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433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398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5933786"/>
                  </a:ext>
                </a:extLst>
              </a:tr>
              <a:tr h="3715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Океания</a:t>
                      </a:r>
                      <a:endParaRPr lang="bg-BG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37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38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57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51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5843939"/>
                  </a:ext>
                </a:extLst>
              </a:tr>
              <a:tr h="3715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dirty="0">
                          <a:effectLst/>
                        </a:rPr>
                        <a:t>Свят</a:t>
                      </a:r>
                      <a:endParaRPr lang="bg-BG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585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660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710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978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1,650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2,521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6,896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7,052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9,725</a:t>
                      </a:r>
                      <a:endParaRPr lang="bg-BG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9,746</a:t>
                      </a:r>
                      <a:endParaRPr lang="bg-BG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47019566"/>
                  </a:ext>
                </a:extLst>
              </a:tr>
            </a:tbl>
          </a:graphicData>
        </a:graphic>
      </p:graphicFrame>
      <p:sp>
        <p:nvSpPr>
          <p:cNvPr id="5" name="Правоъгълник 4">
            <a:extLst>
              <a:ext uri="{FF2B5EF4-FFF2-40B4-BE49-F238E27FC236}">
                <a16:creationId xmlns:a16="http://schemas.microsoft.com/office/drawing/2014/main" id="{E42DAA12-75E4-4D21-9A3C-A1DA66296777}"/>
              </a:ext>
            </a:extLst>
          </p:cNvPr>
          <p:cNvSpPr/>
          <p:nvPr/>
        </p:nvSpPr>
        <p:spPr>
          <a:xfrm>
            <a:off x="126124" y="5393560"/>
            <a:ext cx="71417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Оценка за </a:t>
            </a:r>
            <a:r>
              <a:rPr lang="ru-RU" sz="1400" dirty="0" err="1"/>
              <a:t>числеността</a:t>
            </a:r>
            <a:r>
              <a:rPr lang="ru-RU" sz="1400" dirty="0"/>
              <a:t> на </a:t>
            </a:r>
            <a:r>
              <a:rPr lang="ru-RU" sz="1400" dirty="0" err="1"/>
              <a:t>населението</a:t>
            </a:r>
            <a:r>
              <a:rPr lang="ru-RU" sz="1400" dirty="0"/>
              <a:t> (в млн. души)</a:t>
            </a:r>
            <a:endParaRPr lang="bg-BG" sz="1400" dirty="0"/>
          </a:p>
        </p:txBody>
      </p:sp>
    </p:spTree>
    <p:extLst>
      <p:ext uri="{BB962C8B-B14F-4D97-AF65-F5344CB8AC3E}">
        <p14:creationId xmlns:p14="http://schemas.microsoft.com/office/powerpoint/2010/main" val="1965092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D3221C1A-C26F-46DA-9125-C38436E69570}"/>
              </a:ext>
            </a:extLst>
          </p:cNvPr>
          <p:cNvSpPr txBox="1"/>
          <p:nvPr/>
        </p:nvSpPr>
        <p:spPr>
          <a:xfrm>
            <a:off x="565200" y="1472684"/>
            <a:ext cx="7920000" cy="13181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sz="2400" dirty="0"/>
              <a:t>Изгарянето на твърди горива, петрол, природен газ води до отделянето на вредни газове – </a:t>
            </a:r>
            <a:r>
              <a:rPr lang="ru-RU" altLang="bg-BG" sz="2400" dirty="0" err="1"/>
              <a:t>въглероден</a:t>
            </a:r>
            <a:r>
              <a:rPr lang="ru-RU" altLang="bg-BG" sz="2400" dirty="0"/>
              <a:t> диоксид, серен диоксид, метан, азот и др. </a:t>
            </a:r>
            <a:endParaRPr lang="bg-BG" sz="2400" dirty="0"/>
          </a:p>
        </p:txBody>
      </p:sp>
      <p:sp>
        <p:nvSpPr>
          <p:cNvPr id="10" name="Заглавие 1">
            <a:extLst>
              <a:ext uri="{FF2B5EF4-FFF2-40B4-BE49-F238E27FC236}">
                <a16:creationId xmlns:a16="http://schemas.microsoft.com/office/drawing/2014/main" id="{357D1D5A-87DA-4F42-9146-44ADE3D56D23}"/>
              </a:ext>
            </a:extLst>
          </p:cNvPr>
          <p:cNvSpPr txBox="1">
            <a:spLocks/>
          </p:cNvSpPr>
          <p:nvPr/>
        </p:nvSpPr>
        <p:spPr>
          <a:xfrm>
            <a:off x="360000" y="360000"/>
            <a:ext cx="7772400" cy="7070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b="1" dirty="0">
                <a:gradFill>
                  <a:gsLst>
                    <a:gs pos="0">
                      <a:schemeClr val="tx1"/>
                    </a:gs>
                    <a:gs pos="100000">
                      <a:schemeClr val="bg1">
                        <a:lumMod val="65000"/>
                      </a:schemeClr>
                    </a:gs>
                    <a:gs pos="79000">
                      <a:schemeClr val="bg1">
                        <a:lumMod val="50000"/>
                      </a:schemeClr>
                    </a:gs>
                  </a:gsLst>
                  <a:lin ang="5400000" scaled="1"/>
                </a:gradFill>
                <a:latin typeface="+mn-lt"/>
              </a:rPr>
              <a:t>Замърсяване на атмосферата</a:t>
            </a:r>
          </a:p>
        </p:txBody>
      </p:sp>
      <p:pic>
        <p:nvPicPr>
          <p:cNvPr id="14" name="Картина 13">
            <a:extLst>
              <a:ext uri="{FF2B5EF4-FFF2-40B4-BE49-F238E27FC236}">
                <a16:creationId xmlns:a16="http://schemas.microsoft.com/office/drawing/2014/main" id="{305D73CC-B79E-4CA2-A258-F01791EDC7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356549"/>
            <a:ext cx="3970421" cy="2434389"/>
          </a:xfrm>
          <a:prstGeom prst="rect">
            <a:avLst/>
          </a:prstGeom>
          <a:effectLst>
            <a:outerShdw blurRad="393700" dist="50800" dir="5400000" algn="ctr" rotWithShape="0">
              <a:srgbClr val="000000">
                <a:alpha val="60000"/>
              </a:srgbClr>
            </a:outerShdw>
          </a:effectLst>
        </p:spPr>
      </p:pic>
      <p:pic>
        <p:nvPicPr>
          <p:cNvPr id="18" name="Картина 17">
            <a:extLst>
              <a:ext uri="{FF2B5EF4-FFF2-40B4-BE49-F238E27FC236}">
                <a16:creationId xmlns:a16="http://schemas.microsoft.com/office/drawing/2014/main" id="{A84B3235-BF20-4896-8156-E60E9CEC9C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56549"/>
            <a:ext cx="3973689" cy="2438400"/>
          </a:xfrm>
          <a:prstGeom prst="rect">
            <a:avLst/>
          </a:prstGeom>
          <a:effectLst>
            <a:outerShdw blurRad="114300" dist="38100" dir="5400000" algn="ctr" rotWithShape="0">
              <a:srgbClr val="000000">
                <a:alpha val="8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0414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9816E47D-1611-44E4-98BD-5734B51DEB7D}"/>
              </a:ext>
            </a:extLst>
          </p:cNvPr>
          <p:cNvSpPr txBox="1"/>
          <p:nvPr/>
        </p:nvSpPr>
        <p:spPr>
          <a:xfrm>
            <a:off x="422325" y="1327542"/>
            <a:ext cx="8064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400" dirty="0"/>
              <a:t>Ерозия на почвата – намаляване на плодородните почви.</a:t>
            </a:r>
          </a:p>
        </p:txBody>
      </p:sp>
      <p:sp>
        <p:nvSpPr>
          <p:cNvPr id="10" name="Заглавие 1">
            <a:extLst>
              <a:ext uri="{FF2B5EF4-FFF2-40B4-BE49-F238E27FC236}">
                <a16:creationId xmlns:a16="http://schemas.microsoft.com/office/drawing/2014/main" id="{8A811520-50AF-4860-BD60-B2CC14F35AF1}"/>
              </a:ext>
            </a:extLst>
          </p:cNvPr>
          <p:cNvSpPr txBox="1">
            <a:spLocks/>
          </p:cNvSpPr>
          <p:nvPr/>
        </p:nvSpPr>
        <p:spPr>
          <a:xfrm>
            <a:off x="685800" y="360000"/>
            <a:ext cx="7772400" cy="7070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b="1" dirty="0">
                <a:gradFill>
                  <a:gsLst>
                    <a:gs pos="0">
                      <a:schemeClr val="tx1"/>
                    </a:gs>
                    <a:gs pos="100000">
                      <a:schemeClr val="bg1">
                        <a:lumMod val="65000"/>
                      </a:schemeClr>
                    </a:gs>
                    <a:gs pos="79000">
                      <a:schemeClr val="bg1">
                        <a:lumMod val="50000"/>
                      </a:schemeClr>
                    </a:gs>
                  </a:gsLst>
                  <a:lin ang="5400000" scaled="1"/>
                </a:gradFill>
                <a:latin typeface="+mn-lt"/>
              </a:rPr>
              <a:t>Замърсяване на почвата</a:t>
            </a:r>
          </a:p>
        </p:txBody>
      </p:sp>
      <p:sp>
        <p:nvSpPr>
          <p:cNvPr id="12" name="Правоъгълник 11">
            <a:extLst>
              <a:ext uri="{FF2B5EF4-FFF2-40B4-BE49-F238E27FC236}">
                <a16:creationId xmlns:a16="http://schemas.microsoft.com/office/drawing/2014/main" id="{9D5531B1-80B4-4670-BD8A-DD16883534CD}"/>
              </a:ext>
            </a:extLst>
          </p:cNvPr>
          <p:cNvSpPr/>
          <p:nvPr/>
        </p:nvSpPr>
        <p:spPr>
          <a:xfrm>
            <a:off x="422325" y="2110205"/>
            <a:ext cx="8788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/>
              <a:t>Използване</a:t>
            </a:r>
            <a:r>
              <a:rPr lang="ru-RU" sz="2400" dirty="0"/>
              <a:t> в </a:t>
            </a:r>
            <a:r>
              <a:rPr lang="ru-RU" sz="2400" dirty="0" err="1"/>
              <a:t>земеделието</a:t>
            </a:r>
            <a:r>
              <a:rPr lang="ru-RU" sz="2400" dirty="0"/>
              <a:t> на </a:t>
            </a:r>
            <a:r>
              <a:rPr lang="ru-RU" sz="2400" dirty="0" err="1"/>
              <a:t>минерални</a:t>
            </a:r>
            <a:r>
              <a:rPr lang="ru-RU" sz="2400" dirty="0"/>
              <a:t> </a:t>
            </a:r>
            <a:r>
              <a:rPr lang="ru-RU" sz="2400" dirty="0" err="1"/>
              <a:t>торове</a:t>
            </a:r>
            <a:r>
              <a:rPr lang="ru-RU" sz="2400" dirty="0"/>
              <a:t> и </a:t>
            </a:r>
            <a:r>
              <a:rPr lang="ru-RU" sz="2400" dirty="0" err="1"/>
              <a:t>пестициди</a:t>
            </a:r>
            <a:r>
              <a:rPr lang="ru-RU" sz="2400" dirty="0"/>
              <a:t>.</a:t>
            </a:r>
            <a:endParaRPr lang="bg-BG" sz="2400" dirty="0"/>
          </a:p>
        </p:txBody>
      </p:sp>
      <p:pic>
        <p:nvPicPr>
          <p:cNvPr id="16" name="Картина 15">
            <a:extLst>
              <a:ext uri="{FF2B5EF4-FFF2-40B4-BE49-F238E27FC236}">
                <a16:creationId xmlns:a16="http://schemas.microsoft.com/office/drawing/2014/main" id="{EBFDE661-6FD1-4594-98F5-7011A22890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75" y="3169887"/>
            <a:ext cx="3967566" cy="2975675"/>
          </a:xfrm>
          <a:prstGeom prst="rect">
            <a:avLst/>
          </a:prstGeom>
          <a:effectLst>
            <a:outerShdw blurRad="127000" dir="5400000" algn="ctr" rotWithShape="0">
              <a:schemeClr val="accent6">
                <a:lumMod val="75000"/>
                <a:alpha val="59000"/>
              </a:schemeClr>
            </a:outerShdw>
          </a:effectLst>
        </p:spPr>
      </p:pic>
      <p:pic>
        <p:nvPicPr>
          <p:cNvPr id="18" name="Картина 17">
            <a:extLst>
              <a:ext uri="{FF2B5EF4-FFF2-40B4-BE49-F238E27FC236}">
                <a16:creationId xmlns:a16="http://schemas.microsoft.com/office/drawing/2014/main" id="{0097DFF8-705B-4D59-96AD-06E39F59F0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25" y="3265202"/>
            <a:ext cx="4011168" cy="2880360"/>
          </a:xfrm>
          <a:prstGeom prst="rect">
            <a:avLst/>
          </a:prstGeom>
          <a:effectLst>
            <a:outerShdw blurRad="292100" dist="63500" dir="2700000" algn="ctr" rotWithShape="0">
              <a:schemeClr val="accent6">
                <a:lumMod val="75000"/>
                <a:alpha val="54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7568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лавие 1">
            <a:extLst>
              <a:ext uri="{FF2B5EF4-FFF2-40B4-BE49-F238E27FC236}">
                <a16:creationId xmlns:a16="http://schemas.microsoft.com/office/drawing/2014/main" id="{088B77F1-FC2D-4F16-A831-C48CA04C892E}"/>
              </a:ext>
            </a:extLst>
          </p:cNvPr>
          <p:cNvSpPr txBox="1">
            <a:spLocks/>
          </p:cNvSpPr>
          <p:nvPr/>
        </p:nvSpPr>
        <p:spPr>
          <a:xfrm>
            <a:off x="685800" y="360000"/>
            <a:ext cx="7772400" cy="7070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b="1" dirty="0">
                <a:gradFill>
                  <a:gsLst>
                    <a:gs pos="0">
                      <a:schemeClr val="tx1"/>
                    </a:gs>
                    <a:gs pos="100000">
                      <a:schemeClr val="bg1">
                        <a:lumMod val="65000"/>
                      </a:schemeClr>
                    </a:gs>
                    <a:gs pos="79000">
                      <a:schemeClr val="bg1">
                        <a:lumMod val="50000"/>
                      </a:schemeClr>
                    </a:gs>
                  </a:gsLst>
                  <a:lin ang="5400000" scaled="1"/>
                </a:gradFill>
                <a:latin typeface="+mn-lt"/>
              </a:rPr>
              <a:t>Замърсяване на водата</a:t>
            </a:r>
          </a:p>
        </p:txBody>
      </p:sp>
      <p:sp>
        <p:nvSpPr>
          <p:cNvPr id="10" name="Текстово поле 9">
            <a:extLst>
              <a:ext uri="{FF2B5EF4-FFF2-40B4-BE49-F238E27FC236}">
                <a16:creationId xmlns:a16="http://schemas.microsoft.com/office/drawing/2014/main" id="{230FEAE2-2643-4654-B049-3C05D54B5BD8}"/>
              </a:ext>
            </a:extLst>
          </p:cNvPr>
          <p:cNvSpPr txBox="1"/>
          <p:nvPr/>
        </p:nvSpPr>
        <p:spPr>
          <a:xfrm>
            <a:off x="565200" y="1615253"/>
            <a:ext cx="79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400" dirty="0"/>
              <a:t>Намаляване  на водните ресурси и питейната вода.</a:t>
            </a:r>
          </a:p>
        </p:txBody>
      </p:sp>
      <p:sp>
        <p:nvSpPr>
          <p:cNvPr id="11" name="Правоъгълник 10">
            <a:extLst>
              <a:ext uri="{FF2B5EF4-FFF2-40B4-BE49-F238E27FC236}">
                <a16:creationId xmlns:a16="http://schemas.microsoft.com/office/drawing/2014/main" id="{1BA95B9A-6AE4-4D5B-AD47-C9B5BCAE9CFC}"/>
              </a:ext>
            </a:extLst>
          </p:cNvPr>
          <p:cNvSpPr/>
          <p:nvPr/>
        </p:nvSpPr>
        <p:spPr>
          <a:xfrm>
            <a:off x="565200" y="2242512"/>
            <a:ext cx="79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400" dirty="0"/>
              <a:t>Замърсяване на водите и Световния океан.</a:t>
            </a:r>
          </a:p>
        </p:txBody>
      </p:sp>
      <p:pic>
        <p:nvPicPr>
          <p:cNvPr id="17" name="Картина 16">
            <a:extLst>
              <a:ext uri="{FF2B5EF4-FFF2-40B4-BE49-F238E27FC236}">
                <a16:creationId xmlns:a16="http://schemas.microsoft.com/office/drawing/2014/main" id="{E77E04F5-F862-4EEA-BB59-9AF8FE1F8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colorTemperature colorTemp="5933"/>
                    </a14:imgEffect>
                    <a14:imgEffect>
                      <a14:brightnessContrast bright="6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954" y="3649623"/>
            <a:ext cx="4010297" cy="2899954"/>
          </a:xfrm>
          <a:prstGeom prst="rect">
            <a:avLst/>
          </a:prstGeom>
          <a:effectLst>
            <a:outerShdw blurRad="228600" dir="2460000" algn="ctr" rotWithShape="0">
              <a:schemeClr val="accent6">
                <a:lumMod val="60000"/>
                <a:lumOff val="40000"/>
                <a:alpha val="96000"/>
              </a:schemeClr>
            </a:outerShdw>
          </a:effectLst>
        </p:spPr>
      </p:pic>
      <p:pic>
        <p:nvPicPr>
          <p:cNvPr id="21" name="Картина 20">
            <a:extLst>
              <a:ext uri="{FF2B5EF4-FFF2-40B4-BE49-F238E27FC236}">
                <a16:creationId xmlns:a16="http://schemas.microsoft.com/office/drawing/2014/main" id="{1123C904-BC95-43C6-BB9F-B6C438405F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2000"/>
                    </a14:imgEffect>
                    <a14:imgEffect>
                      <a14:colorTemperature colorTemp="7256"/>
                    </a14:imgEffect>
                    <a14:imgEffect>
                      <a14:saturation sat="139000"/>
                    </a14:imgEffect>
                    <a14:imgEffect>
                      <a14:brightnessContrast bright="24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46" y="3646357"/>
            <a:ext cx="4030980" cy="2903220"/>
          </a:xfrm>
          <a:prstGeom prst="rect">
            <a:avLst/>
          </a:prstGeom>
          <a:effectLst>
            <a:outerShdw blurRad="355600" dist="76200" dir="6180000" sx="94000" sy="94000" algn="ctr" rotWithShape="0">
              <a:schemeClr val="accent6">
                <a:lumMod val="75000"/>
                <a:alpha val="88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7938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авоъгълник 2">
            <a:extLst>
              <a:ext uri="{FF2B5EF4-FFF2-40B4-BE49-F238E27FC236}">
                <a16:creationId xmlns:a16="http://schemas.microsoft.com/office/drawing/2014/main" id="{6B09999B-681C-42F1-8257-19D13258A181}"/>
              </a:ext>
            </a:extLst>
          </p:cNvPr>
          <p:cNvSpPr/>
          <p:nvPr/>
        </p:nvSpPr>
        <p:spPr>
          <a:xfrm>
            <a:off x="576000" y="1376660"/>
            <a:ext cx="79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altLang="bg-BG" sz="2400" dirty="0"/>
              <a:t>Годишно изчезват около 50 000 биологични вида. </a:t>
            </a:r>
          </a:p>
        </p:txBody>
      </p:sp>
      <p:sp>
        <p:nvSpPr>
          <p:cNvPr id="12" name="Заглавие 1">
            <a:extLst>
              <a:ext uri="{FF2B5EF4-FFF2-40B4-BE49-F238E27FC236}">
                <a16:creationId xmlns:a16="http://schemas.microsoft.com/office/drawing/2014/main" id="{97C3F743-64C2-4E72-8279-315D919D061D}"/>
              </a:ext>
            </a:extLst>
          </p:cNvPr>
          <p:cNvSpPr txBox="1">
            <a:spLocks/>
          </p:cNvSpPr>
          <p:nvPr/>
        </p:nvSpPr>
        <p:spPr>
          <a:xfrm>
            <a:off x="685800" y="236176"/>
            <a:ext cx="7772400" cy="9768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bg-BG" b="1" dirty="0">
                <a:gradFill>
                  <a:gsLst>
                    <a:gs pos="0">
                      <a:schemeClr val="tx1"/>
                    </a:gs>
                    <a:gs pos="100000">
                      <a:schemeClr val="bg1">
                        <a:lumMod val="65000"/>
                      </a:schemeClr>
                    </a:gs>
                    <a:gs pos="79000">
                      <a:schemeClr val="bg1">
                        <a:lumMod val="50000"/>
                      </a:schemeClr>
                    </a:gs>
                  </a:gsLst>
                  <a:lin ang="5400000" scaled="1"/>
                </a:gradFill>
                <a:latin typeface="+mn-lt"/>
              </a:rPr>
              <a:t>Намаляване на биоразнообразието</a:t>
            </a:r>
          </a:p>
        </p:txBody>
      </p:sp>
      <p:sp>
        <p:nvSpPr>
          <p:cNvPr id="15" name="Текстово поле 14">
            <a:extLst>
              <a:ext uri="{FF2B5EF4-FFF2-40B4-BE49-F238E27FC236}">
                <a16:creationId xmlns:a16="http://schemas.microsoft.com/office/drawing/2014/main" id="{8C5E19EB-B13A-4094-B22F-BDBA5744E61A}"/>
              </a:ext>
            </a:extLst>
          </p:cNvPr>
          <p:cNvSpPr txBox="1"/>
          <p:nvPr/>
        </p:nvSpPr>
        <p:spPr>
          <a:xfrm>
            <a:off x="1677009" y="4129231"/>
            <a:ext cx="1404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Скален орел</a:t>
            </a:r>
          </a:p>
        </p:txBody>
      </p:sp>
      <p:sp>
        <p:nvSpPr>
          <p:cNvPr id="16" name="Текстово поле 15">
            <a:extLst>
              <a:ext uri="{FF2B5EF4-FFF2-40B4-BE49-F238E27FC236}">
                <a16:creationId xmlns:a16="http://schemas.microsoft.com/office/drawing/2014/main" id="{B772CCD3-8754-446D-8A5E-30ADD3421545}"/>
              </a:ext>
            </a:extLst>
          </p:cNvPr>
          <p:cNvSpPr txBox="1"/>
          <p:nvPr/>
        </p:nvSpPr>
        <p:spPr>
          <a:xfrm>
            <a:off x="1479173" y="6470844"/>
            <a:ext cx="180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Тюлен монах</a:t>
            </a:r>
          </a:p>
        </p:txBody>
      </p:sp>
      <p:sp>
        <p:nvSpPr>
          <p:cNvPr id="17" name="Текстово поле 16">
            <a:extLst>
              <a:ext uri="{FF2B5EF4-FFF2-40B4-BE49-F238E27FC236}">
                <a16:creationId xmlns:a16="http://schemas.microsoft.com/office/drawing/2014/main" id="{2DABAEED-8353-43C9-B4D5-21CFBACC1BCF}"/>
              </a:ext>
            </a:extLst>
          </p:cNvPr>
          <p:cNvSpPr txBox="1"/>
          <p:nvPr/>
        </p:nvSpPr>
        <p:spPr>
          <a:xfrm>
            <a:off x="5769962" y="6510793"/>
            <a:ext cx="1871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Иберийски рис</a:t>
            </a:r>
          </a:p>
        </p:txBody>
      </p:sp>
      <p:sp>
        <p:nvSpPr>
          <p:cNvPr id="18" name="Текстово поле 17">
            <a:extLst>
              <a:ext uri="{FF2B5EF4-FFF2-40B4-BE49-F238E27FC236}">
                <a16:creationId xmlns:a16="http://schemas.microsoft.com/office/drawing/2014/main" id="{CF98FB5A-835B-4EBB-AD55-09D6FADB9F30}"/>
              </a:ext>
            </a:extLst>
          </p:cNvPr>
          <p:cNvSpPr txBox="1"/>
          <p:nvPr/>
        </p:nvSpPr>
        <p:spPr>
          <a:xfrm>
            <a:off x="6003323" y="4141105"/>
            <a:ext cx="1404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err="1"/>
              <a:t>Рефлезия</a:t>
            </a:r>
            <a:endParaRPr lang="bg-BG" dirty="0"/>
          </a:p>
        </p:txBody>
      </p:sp>
      <p:pic>
        <p:nvPicPr>
          <p:cNvPr id="20" name="Картина 19">
            <a:extLst>
              <a:ext uri="{FF2B5EF4-FFF2-40B4-BE49-F238E27FC236}">
                <a16:creationId xmlns:a16="http://schemas.microsoft.com/office/drawing/2014/main" id="{64C746E3-FA7D-47B7-A244-E45E1EA2ED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colorTemperature colorTemp="7066"/>
                    </a14:imgEffect>
                    <a14:imgEffect>
                      <a14:saturation sat="168000"/>
                    </a14:imgEffect>
                    <a14:imgEffect>
                      <a14:brightnessContrast bright="24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60" y="2106756"/>
            <a:ext cx="3168650" cy="1984375"/>
          </a:xfrm>
          <a:prstGeom prst="rect">
            <a:avLst/>
          </a:prstGeom>
          <a:effectLst>
            <a:outerShdw blurRad="266700" dist="50800" dir="5400000" algn="ctr" rotWithShape="0">
              <a:schemeClr val="accent2">
                <a:lumMod val="60000"/>
                <a:lumOff val="40000"/>
                <a:alpha val="69000"/>
              </a:schemeClr>
            </a:outerShdw>
          </a:effectLst>
        </p:spPr>
      </p:pic>
      <p:pic>
        <p:nvPicPr>
          <p:cNvPr id="24" name="Картина 23">
            <a:extLst>
              <a:ext uri="{FF2B5EF4-FFF2-40B4-BE49-F238E27FC236}">
                <a16:creationId xmlns:a16="http://schemas.microsoft.com/office/drawing/2014/main" id="{C4D944B3-5582-4336-B003-C06A96F63B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822"/>
                    </a14:imgEffect>
                    <a14:imgEffect>
                      <a14:saturation sat="124000"/>
                    </a14:imgEffect>
                    <a14:imgEffect>
                      <a14:brightnessContrast bright="12000"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088" y="4577745"/>
            <a:ext cx="3111023" cy="1986929"/>
          </a:xfrm>
          <a:prstGeom prst="rect">
            <a:avLst/>
          </a:prstGeom>
        </p:spPr>
      </p:pic>
      <p:pic>
        <p:nvPicPr>
          <p:cNvPr id="28" name="Картина 27">
            <a:extLst>
              <a:ext uri="{FF2B5EF4-FFF2-40B4-BE49-F238E27FC236}">
                <a16:creationId xmlns:a16="http://schemas.microsoft.com/office/drawing/2014/main" id="{E9AFE7D2-B3EB-4DA3-A557-51C24A24F5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5000"/>
                    </a14:imgEffect>
                    <a14:imgEffect>
                      <a14:colorTemperature colorTemp="7442"/>
                    </a14:imgEffect>
                    <a14:imgEffect>
                      <a14:saturation sat="161000"/>
                    </a14:imgEffect>
                    <a14:imgEffect>
                      <a14:brightnessContrast bright="15000"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250" y="1918883"/>
            <a:ext cx="3078699" cy="2210348"/>
          </a:xfrm>
          <a:prstGeom prst="rect">
            <a:avLst/>
          </a:prstGeom>
        </p:spPr>
      </p:pic>
      <p:pic>
        <p:nvPicPr>
          <p:cNvPr id="30" name="Картина 29">
            <a:extLst>
              <a:ext uri="{FF2B5EF4-FFF2-40B4-BE49-F238E27FC236}">
                <a16:creationId xmlns:a16="http://schemas.microsoft.com/office/drawing/2014/main" id="{3E44D305-ABD4-4D66-8FAA-93D972F93A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235"/>
                    </a14:imgEffect>
                    <a14:imgEffect>
                      <a14:saturation sat="76000"/>
                    </a14:imgEffect>
                    <a14:imgEffect>
                      <a14:brightnessContrast bright="18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64" y="4510437"/>
            <a:ext cx="3230643" cy="198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42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н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н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н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729</TotalTime>
  <Words>440</Words>
  <Application>Microsoft Office PowerPoint</Application>
  <PresentationFormat>On-screen Show (4:3)</PresentationFormat>
  <Paragraphs>140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Екологични проблеми в света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gis2</dc:creator>
  <cp:lastModifiedBy>Людмил К. Бонев</cp:lastModifiedBy>
  <cp:revision>81</cp:revision>
  <dcterms:created xsi:type="dcterms:W3CDTF">2018-03-26T11:32:34Z</dcterms:created>
  <dcterms:modified xsi:type="dcterms:W3CDTF">2023-01-30T15:31:41Z</dcterms:modified>
</cp:coreProperties>
</file>